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1" r:id="rId4"/>
    <p:sldMasterId id="2147483725" r:id="rId5"/>
    <p:sldMasterId id="2147483753" r:id="rId6"/>
  </p:sldMasterIdLst>
  <p:notesMasterIdLst>
    <p:notesMasterId r:id="rId48"/>
  </p:notesMasterIdLst>
  <p:sldIdLst>
    <p:sldId id="306" r:id="rId7"/>
    <p:sldId id="262" r:id="rId8"/>
    <p:sldId id="258" r:id="rId9"/>
    <p:sldId id="259" r:id="rId10"/>
    <p:sldId id="260" r:id="rId11"/>
    <p:sldId id="261" r:id="rId12"/>
    <p:sldId id="290" r:id="rId13"/>
    <p:sldId id="263" r:id="rId14"/>
    <p:sldId id="300" r:id="rId15"/>
    <p:sldId id="301" r:id="rId16"/>
    <p:sldId id="302" r:id="rId17"/>
    <p:sldId id="303" r:id="rId18"/>
    <p:sldId id="304" r:id="rId19"/>
    <p:sldId id="305" r:id="rId20"/>
    <p:sldId id="284" r:id="rId21"/>
    <p:sldId id="265" r:id="rId22"/>
    <p:sldId id="296" r:id="rId23"/>
    <p:sldId id="297" r:id="rId24"/>
    <p:sldId id="298" r:id="rId25"/>
    <p:sldId id="295" r:id="rId26"/>
    <p:sldId id="267" r:id="rId27"/>
    <p:sldId id="268" r:id="rId28"/>
    <p:sldId id="291" r:id="rId29"/>
    <p:sldId id="269" r:id="rId30"/>
    <p:sldId id="274" r:id="rId31"/>
    <p:sldId id="272" r:id="rId32"/>
    <p:sldId id="287" r:id="rId33"/>
    <p:sldId id="273" r:id="rId34"/>
    <p:sldId id="275" r:id="rId35"/>
    <p:sldId id="276" r:id="rId36"/>
    <p:sldId id="294" r:id="rId37"/>
    <p:sldId id="270" r:id="rId38"/>
    <p:sldId id="277" r:id="rId39"/>
    <p:sldId id="278" r:id="rId40"/>
    <p:sldId id="256" r:id="rId41"/>
    <p:sldId id="283" r:id="rId42"/>
    <p:sldId id="271" r:id="rId43"/>
    <p:sldId id="286" r:id="rId44"/>
    <p:sldId id="279" r:id="rId45"/>
    <p:sldId id="282" r:id="rId46"/>
    <p:sldId id="30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2B45"/>
    <a:srgbClr val="FFC000"/>
    <a:srgbClr val="224678"/>
    <a:srgbClr val="263238"/>
    <a:srgbClr val="FF725E"/>
    <a:srgbClr val="FE8D7D"/>
    <a:srgbClr val="52A1E0"/>
    <a:srgbClr val="64ABD3"/>
    <a:srgbClr val="52AB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p:scale>
          <a:sx n="100" d="100"/>
          <a:sy n="100" d="100"/>
        </p:scale>
        <p:origin x="960"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19E663-6296-4D08-9906-9500FE7D792B}"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0D828261-1751-455D-BAF5-9FB1C72DF3DE}">
      <dgm:prSet/>
      <dgm:spPr/>
      <dgm:t>
        <a:bodyPr/>
        <a:lstStyle/>
        <a:p>
          <a:r>
            <a:rPr lang="en-IN" dirty="0">
              <a:latin typeface="Corbel Light" panose="020B0303020204020204" pitchFamily="34" charset="0"/>
            </a:rPr>
            <a:t>We will know how many people install and use our product by the downloads and usage history of the app, that needs to be used along with the product. </a:t>
          </a:r>
          <a:endParaRPr lang="en-US" dirty="0">
            <a:latin typeface="Corbel Light" panose="020B0303020204020204" pitchFamily="34" charset="0"/>
          </a:endParaRPr>
        </a:p>
      </dgm:t>
    </dgm:pt>
    <dgm:pt modelId="{F8DEB048-913E-42D0-893D-ED4FB0865E5E}" type="parTrans" cxnId="{BA321DF0-C9A8-4F50-BF5B-B8529B458CDF}">
      <dgm:prSet/>
      <dgm:spPr/>
      <dgm:t>
        <a:bodyPr/>
        <a:lstStyle/>
        <a:p>
          <a:endParaRPr lang="en-US"/>
        </a:p>
      </dgm:t>
    </dgm:pt>
    <dgm:pt modelId="{FF825217-D99B-4004-BC51-14116E09AC83}" type="sibTrans" cxnId="{BA321DF0-C9A8-4F50-BF5B-B8529B458CDF}">
      <dgm:prSet/>
      <dgm:spPr/>
      <dgm:t>
        <a:bodyPr/>
        <a:lstStyle/>
        <a:p>
          <a:endParaRPr lang="en-US"/>
        </a:p>
      </dgm:t>
    </dgm:pt>
    <dgm:pt modelId="{7238243B-2D63-4E81-92BE-C193886054AA}">
      <dgm:prSet/>
      <dgm:spPr/>
      <dgm:t>
        <a:bodyPr/>
        <a:lstStyle/>
        <a:p>
          <a:r>
            <a:rPr lang="en-IN" dirty="0">
              <a:latin typeface="Corbel Light" panose="020B0303020204020204" pitchFamily="34" charset="0"/>
            </a:rPr>
            <a:t>Number of Sales of the Product sold Per number of people reached via Marketing of the Product will give an idea about its success. </a:t>
          </a:r>
          <a:endParaRPr lang="en-US" dirty="0">
            <a:latin typeface="Corbel Light" panose="020B0303020204020204" pitchFamily="34" charset="0"/>
          </a:endParaRPr>
        </a:p>
      </dgm:t>
    </dgm:pt>
    <dgm:pt modelId="{71AE59AD-6B8C-43F9-9D5D-5FD8A8D8D8D3}" type="parTrans" cxnId="{B5C0C189-2D4B-45A1-B517-9DE2DCF14DC8}">
      <dgm:prSet/>
      <dgm:spPr/>
      <dgm:t>
        <a:bodyPr/>
        <a:lstStyle/>
        <a:p>
          <a:endParaRPr lang="en-US"/>
        </a:p>
      </dgm:t>
    </dgm:pt>
    <dgm:pt modelId="{846C5168-1CB2-4793-9BB7-611CF2270B1C}" type="sibTrans" cxnId="{B5C0C189-2D4B-45A1-B517-9DE2DCF14DC8}">
      <dgm:prSet/>
      <dgm:spPr/>
      <dgm:t>
        <a:bodyPr/>
        <a:lstStyle/>
        <a:p>
          <a:endParaRPr lang="en-US"/>
        </a:p>
      </dgm:t>
    </dgm:pt>
    <dgm:pt modelId="{266030A9-AE29-4DC0-AEE4-401E73F87B2F}" type="pres">
      <dgm:prSet presAssocID="{B319E663-6296-4D08-9906-9500FE7D792B}" presName="vert0" presStyleCnt="0">
        <dgm:presLayoutVars>
          <dgm:dir/>
          <dgm:animOne val="branch"/>
          <dgm:animLvl val="lvl"/>
        </dgm:presLayoutVars>
      </dgm:prSet>
      <dgm:spPr/>
    </dgm:pt>
    <dgm:pt modelId="{1951F30D-948B-4642-8243-C2701DBF9AB7}" type="pres">
      <dgm:prSet presAssocID="{0D828261-1751-455D-BAF5-9FB1C72DF3DE}" presName="thickLine" presStyleLbl="alignNode1" presStyleIdx="0" presStyleCnt="2"/>
      <dgm:spPr/>
    </dgm:pt>
    <dgm:pt modelId="{AD113DEC-1EED-4118-B967-366CF3B555BC}" type="pres">
      <dgm:prSet presAssocID="{0D828261-1751-455D-BAF5-9FB1C72DF3DE}" presName="horz1" presStyleCnt="0"/>
      <dgm:spPr/>
    </dgm:pt>
    <dgm:pt modelId="{12650E9A-6652-4B01-B885-CF886DBFEF5A}" type="pres">
      <dgm:prSet presAssocID="{0D828261-1751-455D-BAF5-9FB1C72DF3DE}" presName="tx1" presStyleLbl="revTx" presStyleIdx="0" presStyleCnt="2"/>
      <dgm:spPr/>
    </dgm:pt>
    <dgm:pt modelId="{A1184BB4-1DC7-4D88-AFDE-B6F7F44CFD92}" type="pres">
      <dgm:prSet presAssocID="{0D828261-1751-455D-BAF5-9FB1C72DF3DE}" presName="vert1" presStyleCnt="0"/>
      <dgm:spPr/>
    </dgm:pt>
    <dgm:pt modelId="{5B99D190-25A9-4E2E-BA42-57D08DEEDEFA}" type="pres">
      <dgm:prSet presAssocID="{7238243B-2D63-4E81-92BE-C193886054AA}" presName="thickLine" presStyleLbl="alignNode1" presStyleIdx="1" presStyleCnt="2"/>
      <dgm:spPr/>
    </dgm:pt>
    <dgm:pt modelId="{FC426659-992C-4B10-B8A5-056AACA59337}" type="pres">
      <dgm:prSet presAssocID="{7238243B-2D63-4E81-92BE-C193886054AA}" presName="horz1" presStyleCnt="0"/>
      <dgm:spPr/>
    </dgm:pt>
    <dgm:pt modelId="{86821872-3F7A-47C3-910E-390D96A4EA5A}" type="pres">
      <dgm:prSet presAssocID="{7238243B-2D63-4E81-92BE-C193886054AA}" presName="tx1" presStyleLbl="revTx" presStyleIdx="1" presStyleCnt="2"/>
      <dgm:spPr/>
    </dgm:pt>
    <dgm:pt modelId="{81064079-D430-41B1-AF27-C919DAC0520D}" type="pres">
      <dgm:prSet presAssocID="{7238243B-2D63-4E81-92BE-C193886054AA}" presName="vert1" presStyleCnt="0"/>
      <dgm:spPr/>
    </dgm:pt>
  </dgm:ptLst>
  <dgm:cxnLst>
    <dgm:cxn modelId="{73E23C7F-9E30-49E3-9924-39E5487809AB}" type="presOf" srcId="{B319E663-6296-4D08-9906-9500FE7D792B}" destId="{266030A9-AE29-4DC0-AEE4-401E73F87B2F}" srcOrd="0" destOrd="0" presId="urn:microsoft.com/office/officeart/2008/layout/LinedList"/>
    <dgm:cxn modelId="{B5C0C189-2D4B-45A1-B517-9DE2DCF14DC8}" srcId="{B319E663-6296-4D08-9906-9500FE7D792B}" destId="{7238243B-2D63-4E81-92BE-C193886054AA}" srcOrd="1" destOrd="0" parTransId="{71AE59AD-6B8C-43F9-9D5D-5FD8A8D8D8D3}" sibTransId="{846C5168-1CB2-4793-9BB7-611CF2270B1C}"/>
    <dgm:cxn modelId="{D496C4AF-0460-45D9-A0E4-6EDC703E22D9}" type="presOf" srcId="{0D828261-1751-455D-BAF5-9FB1C72DF3DE}" destId="{12650E9A-6652-4B01-B885-CF886DBFEF5A}" srcOrd="0" destOrd="0" presId="urn:microsoft.com/office/officeart/2008/layout/LinedList"/>
    <dgm:cxn modelId="{69F12DDB-7EB0-461B-BBDC-EBA913FD7159}" type="presOf" srcId="{7238243B-2D63-4E81-92BE-C193886054AA}" destId="{86821872-3F7A-47C3-910E-390D96A4EA5A}" srcOrd="0" destOrd="0" presId="urn:microsoft.com/office/officeart/2008/layout/LinedList"/>
    <dgm:cxn modelId="{BA321DF0-C9A8-4F50-BF5B-B8529B458CDF}" srcId="{B319E663-6296-4D08-9906-9500FE7D792B}" destId="{0D828261-1751-455D-BAF5-9FB1C72DF3DE}" srcOrd="0" destOrd="0" parTransId="{F8DEB048-913E-42D0-893D-ED4FB0865E5E}" sibTransId="{FF825217-D99B-4004-BC51-14116E09AC83}"/>
    <dgm:cxn modelId="{34A4E4E1-1392-4762-9957-712159957682}" type="presParOf" srcId="{266030A9-AE29-4DC0-AEE4-401E73F87B2F}" destId="{1951F30D-948B-4642-8243-C2701DBF9AB7}" srcOrd="0" destOrd="0" presId="urn:microsoft.com/office/officeart/2008/layout/LinedList"/>
    <dgm:cxn modelId="{F667D5D3-301B-452D-9674-89BB93D6FC60}" type="presParOf" srcId="{266030A9-AE29-4DC0-AEE4-401E73F87B2F}" destId="{AD113DEC-1EED-4118-B967-366CF3B555BC}" srcOrd="1" destOrd="0" presId="urn:microsoft.com/office/officeart/2008/layout/LinedList"/>
    <dgm:cxn modelId="{36682CFB-D038-49CA-A79B-D2FEC319F05A}" type="presParOf" srcId="{AD113DEC-1EED-4118-B967-366CF3B555BC}" destId="{12650E9A-6652-4B01-B885-CF886DBFEF5A}" srcOrd="0" destOrd="0" presId="urn:microsoft.com/office/officeart/2008/layout/LinedList"/>
    <dgm:cxn modelId="{FB658321-AF8A-48F1-B7B7-CC5220C511D9}" type="presParOf" srcId="{AD113DEC-1EED-4118-B967-366CF3B555BC}" destId="{A1184BB4-1DC7-4D88-AFDE-B6F7F44CFD92}" srcOrd="1" destOrd="0" presId="urn:microsoft.com/office/officeart/2008/layout/LinedList"/>
    <dgm:cxn modelId="{6B6794E2-C74F-4E2A-A93F-0C060CEB6DBB}" type="presParOf" srcId="{266030A9-AE29-4DC0-AEE4-401E73F87B2F}" destId="{5B99D190-25A9-4E2E-BA42-57D08DEEDEFA}" srcOrd="2" destOrd="0" presId="urn:microsoft.com/office/officeart/2008/layout/LinedList"/>
    <dgm:cxn modelId="{CE6B9A5E-DC52-47A5-9CD7-F64772BD2191}" type="presParOf" srcId="{266030A9-AE29-4DC0-AEE4-401E73F87B2F}" destId="{FC426659-992C-4B10-B8A5-056AACA59337}" srcOrd="3" destOrd="0" presId="urn:microsoft.com/office/officeart/2008/layout/LinedList"/>
    <dgm:cxn modelId="{E39C15D4-BBCB-4EA0-94AE-57D7FC0D2459}" type="presParOf" srcId="{FC426659-992C-4B10-B8A5-056AACA59337}" destId="{86821872-3F7A-47C3-910E-390D96A4EA5A}" srcOrd="0" destOrd="0" presId="urn:microsoft.com/office/officeart/2008/layout/LinedList"/>
    <dgm:cxn modelId="{F885B6E1-172E-48AF-8188-99C59D00C95A}" type="presParOf" srcId="{FC426659-992C-4B10-B8A5-056AACA59337}" destId="{81064079-D430-41B1-AF27-C919DAC0520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B3EDB5-4E1D-430B-B84B-0E2B2FFBA39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653EA81-69BD-4D28-AD32-C3537B9BC036}">
      <dgm:prSet/>
      <dgm:spPr/>
      <dgm:t>
        <a:bodyPr/>
        <a:lstStyle/>
        <a:p>
          <a:pPr>
            <a:lnSpc>
              <a:spcPct val="100000"/>
            </a:lnSpc>
          </a:pPr>
          <a:r>
            <a:rPr lang="en-IN" dirty="0"/>
            <a:t>We intend to assemble the product by hand for the first Year</a:t>
          </a:r>
          <a:endParaRPr lang="en-US" dirty="0"/>
        </a:p>
      </dgm:t>
    </dgm:pt>
    <dgm:pt modelId="{4974760C-7796-427B-B059-24FC6DDEFAB8}" type="parTrans" cxnId="{DA53B013-95A6-4CBE-9DF2-A112F1C5D249}">
      <dgm:prSet/>
      <dgm:spPr/>
      <dgm:t>
        <a:bodyPr/>
        <a:lstStyle/>
        <a:p>
          <a:endParaRPr lang="en-US"/>
        </a:p>
      </dgm:t>
    </dgm:pt>
    <dgm:pt modelId="{8BAFCF1A-E052-41C4-B43D-7F5BADB45F94}" type="sibTrans" cxnId="{DA53B013-95A6-4CBE-9DF2-A112F1C5D249}">
      <dgm:prSet/>
      <dgm:spPr/>
      <dgm:t>
        <a:bodyPr/>
        <a:lstStyle/>
        <a:p>
          <a:endParaRPr lang="en-US"/>
        </a:p>
      </dgm:t>
    </dgm:pt>
    <dgm:pt modelId="{C43B8530-C9AF-4199-95E3-B74A227ADE4E}">
      <dgm:prSet/>
      <dgm:spPr/>
      <dgm:t>
        <a:bodyPr/>
        <a:lstStyle/>
        <a:p>
          <a:pPr>
            <a:lnSpc>
              <a:spcPct val="100000"/>
            </a:lnSpc>
          </a:pPr>
          <a:r>
            <a:rPr lang="en-US"/>
            <a:t>By the Second Year, Efficiency of the Product will improve as we will cut down the Microprocessors used to only use their relevant circuitry. </a:t>
          </a:r>
        </a:p>
      </dgm:t>
    </dgm:pt>
    <dgm:pt modelId="{6CA24DCB-9AC9-48A4-970B-CFF9EBF42C1D}" type="parTrans" cxnId="{3F28024F-E574-498F-959D-8B32B6398506}">
      <dgm:prSet/>
      <dgm:spPr/>
      <dgm:t>
        <a:bodyPr/>
        <a:lstStyle/>
        <a:p>
          <a:endParaRPr lang="en-US"/>
        </a:p>
      </dgm:t>
    </dgm:pt>
    <dgm:pt modelId="{C726AB58-013C-4D29-ABBC-31EC8058A0B4}" type="sibTrans" cxnId="{3F28024F-E574-498F-959D-8B32B6398506}">
      <dgm:prSet/>
      <dgm:spPr/>
      <dgm:t>
        <a:bodyPr/>
        <a:lstStyle/>
        <a:p>
          <a:endParaRPr lang="en-US"/>
        </a:p>
      </dgm:t>
    </dgm:pt>
    <dgm:pt modelId="{54A127CF-24B3-4426-9E77-B56F4EF379A0}">
      <dgm:prSet/>
      <dgm:spPr/>
      <dgm:t>
        <a:bodyPr/>
        <a:lstStyle/>
        <a:p>
          <a:pPr>
            <a:lnSpc>
              <a:spcPct val="100000"/>
            </a:lnSpc>
          </a:pPr>
          <a:r>
            <a:rPr lang="en-US" dirty="0"/>
            <a:t>By the Third Year we will have designed and implemented well Trained and Modelled AI into these Products</a:t>
          </a:r>
        </a:p>
      </dgm:t>
    </dgm:pt>
    <dgm:pt modelId="{FDC15ADC-8ED3-4182-91DB-A3007FF54EB4}" type="parTrans" cxnId="{09DB7D56-7559-48F3-AEF2-4E6002564FA7}">
      <dgm:prSet/>
      <dgm:spPr/>
      <dgm:t>
        <a:bodyPr/>
        <a:lstStyle/>
        <a:p>
          <a:endParaRPr lang="en-US"/>
        </a:p>
      </dgm:t>
    </dgm:pt>
    <dgm:pt modelId="{D0499BF5-E445-4733-8CF6-2CCDF85B401E}" type="sibTrans" cxnId="{09DB7D56-7559-48F3-AEF2-4E6002564FA7}">
      <dgm:prSet/>
      <dgm:spPr/>
      <dgm:t>
        <a:bodyPr/>
        <a:lstStyle/>
        <a:p>
          <a:endParaRPr lang="en-US"/>
        </a:p>
      </dgm:t>
    </dgm:pt>
    <dgm:pt modelId="{468168CD-F172-4208-BCBD-3FA2EAEE4A24}">
      <dgm:prSet/>
      <dgm:spPr/>
      <dgm:t>
        <a:bodyPr/>
        <a:lstStyle/>
        <a:p>
          <a:pPr>
            <a:lnSpc>
              <a:spcPct val="100000"/>
            </a:lnSpc>
          </a:pPr>
          <a:r>
            <a:rPr lang="en-US"/>
            <a:t>This AI could be installed into pre-existing Products by simple Software Updates. </a:t>
          </a:r>
        </a:p>
      </dgm:t>
    </dgm:pt>
    <dgm:pt modelId="{B444EC1F-441E-4306-9588-E60C5F1A3D30}" type="parTrans" cxnId="{E2FAABAE-4864-4D8A-AB60-E8FEEE733571}">
      <dgm:prSet/>
      <dgm:spPr/>
      <dgm:t>
        <a:bodyPr/>
        <a:lstStyle/>
        <a:p>
          <a:endParaRPr lang="en-US"/>
        </a:p>
      </dgm:t>
    </dgm:pt>
    <dgm:pt modelId="{36C0D804-DD1E-4CDC-90C1-4C3016E396A0}" type="sibTrans" cxnId="{E2FAABAE-4864-4D8A-AB60-E8FEEE733571}">
      <dgm:prSet/>
      <dgm:spPr/>
      <dgm:t>
        <a:bodyPr/>
        <a:lstStyle/>
        <a:p>
          <a:endParaRPr lang="en-US"/>
        </a:p>
      </dgm:t>
    </dgm:pt>
    <dgm:pt modelId="{F151BC6F-3FD9-466B-9C5F-EE4163B01C59}">
      <dgm:prSet/>
      <dgm:spPr/>
      <dgm:t>
        <a:bodyPr/>
        <a:lstStyle/>
        <a:p>
          <a:pPr>
            <a:lnSpc>
              <a:spcPct val="100000"/>
            </a:lnSpc>
          </a:pPr>
          <a:r>
            <a:rPr lang="en-US"/>
            <a:t>By the 5</a:t>
          </a:r>
          <a:r>
            <a:rPr lang="en-US" baseline="30000"/>
            <a:t>th</a:t>
          </a:r>
          <a:r>
            <a:rPr lang="en-US"/>
            <a:t> Year we intend to completely automate production and thereby increase efficiency.</a:t>
          </a:r>
        </a:p>
      </dgm:t>
    </dgm:pt>
    <dgm:pt modelId="{DEDD6090-413D-4BCF-995F-2C8ED62C9E06}" type="parTrans" cxnId="{8974A21A-5F9C-4CAB-9081-C31A0B1A711A}">
      <dgm:prSet/>
      <dgm:spPr/>
      <dgm:t>
        <a:bodyPr/>
        <a:lstStyle/>
        <a:p>
          <a:endParaRPr lang="en-US"/>
        </a:p>
      </dgm:t>
    </dgm:pt>
    <dgm:pt modelId="{1F40BB20-04B8-4B63-9708-4690B303FEB2}" type="sibTrans" cxnId="{8974A21A-5F9C-4CAB-9081-C31A0B1A711A}">
      <dgm:prSet/>
      <dgm:spPr/>
      <dgm:t>
        <a:bodyPr/>
        <a:lstStyle/>
        <a:p>
          <a:endParaRPr lang="en-US"/>
        </a:p>
      </dgm:t>
    </dgm:pt>
    <dgm:pt modelId="{C95AFC19-E78E-4B6E-935D-01C8EB7DEB2A}" type="pres">
      <dgm:prSet presAssocID="{4BB3EDB5-4E1D-430B-B84B-0E2B2FFBA395}" presName="root" presStyleCnt="0">
        <dgm:presLayoutVars>
          <dgm:dir/>
          <dgm:resizeHandles val="exact"/>
        </dgm:presLayoutVars>
      </dgm:prSet>
      <dgm:spPr/>
    </dgm:pt>
    <dgm:pt modelId="{F669D354-7174-444D-B5A1-C0267B256200}" type="pres">
      <dgm:prSet presAssocID="{A653EA81-69BD-4D28-AD32-C3537B9BC036}" presName="compNode" presStyleCnt="0"/>
      <dgm:spPr/>
    </dgm:pt>
    <dgm:pt modelId="{CB4AB23E-678C-40F7-AEB6-550115540E35}" type="pres">
      <dgm:prSet presAssocID="{A653EA81-69BD-4D28-AD32-C3537B9BC036}" presName="bgRect" presStyleLbl="bgShp" presStyleIdx="0" presStyleCnt="5"/>
      <dgm:spPr/>
    </dgm:pt>
    <dgm:pt modelId="{B5DD670E-35F8-4051-BCEE-C901EF1E3ABB}" type="pres">
      <dgm:prSet presAssocID="{A653EA81-69BD-4D28-AD32-C3537B9BC03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910E301-7BC1-4FEB-B8D8-2F0C0BFD1061}" type="pres">
      <dgm:prSet presAssocID="{A653EA81-69BD-4D28-AD32-C3537B9BC036}" presName="spaceRect" presStyleCnt="0"/>
      <dgm:spPr/>
    </dgm:pt>
    <dgm:pt modelId="{2D86E4B4-7C45-4DBA-B2F7-E9EB591458E2}" type="pres">
      <dgm:prSet presAssocID="{A653EA81-69BD-4D28-AD32-C3537B9BC036}" presName="parTx" presStyleLbl="revTx" presStyleIdx="0" presStyleCnt="5">
        <dgm:presLayoutVars>
          <dgm:chMax val="0"/>
          <dgm:chPref val="0"/>
        </dgm:presLayoutVars>
      </dgm:prSet>
      <dgm:spPr/>
    </dgm:pt>
    <dgm:pt modelId="{5F9F6496-2DDB-48C2-BB52-206CE69F6F41}" type="pres">
      <dgm:prSet presAssocID="{8BAFCF1A-E052-41C4-B43D-7F5BADB45F94}" presName="sibTrans" presStyleCnt="0"/>
      <dgm:spPr/>
    </dgm:pt>
    <dgm:pt modelId="{575D1EA1-F07C-429F-9A83-9BF85FBCBABC}" type="pres">
      <dgm:prSet presAssocID="{C43B8530-C9AF-4199-95E3-B74A227ADE4E}" presName="compNode" presStyleCnt="0"/>
      <dgm:spPr/>
    </dgm:pt>
    <dgm:pt modelId="{1A5496F4-60A2-4E80-B602-2275CFFF4B92}" type="pres">
      <dgm:prSet presAssocID="{C43B8530-C9AF-4199-95E3-B74A227ADE4E}" presName="bgRect" presStyleLbl="bgShp" presStyleIdx="1" presStyleCnt="5"/>
      <dgm:spPr/>
    </dgm:pt>
    <dgm:pt modelId="{DF1AB47E-DF3E-4348-9F90-DBC5DBBB4A42}" type="pres">
      <dgm:prSet presAssocID="{C43B8530-C9AF-4199-95E3-B74A227ADE4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321081F-1590-4D7C-9D52-5A61EB5BED30}" type="pres">
      <dgm:prSet presAssocID="{C43B8530-C9AF-4199-95E3-B74A227ADE4E}" presName="spaceRect" presStyleCnt="0"/>
      <dgm:spPr/>
    </dgm:pt>
    <dgm:pt modelId="{EFC4DF76-0BDE-466F-A6BD-65AA659F74DC}" type="pres">
      <dgm:prSet presAssocID="{C43B8530-C9AF-4199-95E3-B74A227ADE4E}" presName="parTx" presStyleLbl="revTx" presStyleIdx="1" presStyleCnt="5">
        <dgm:presLayoutVars>
          <dgm:chMax val="0"/>
          <dgm:chPref val="0"/>
        </dgm:presLayoutVars>
      </dgm:prSet>
      <dgm:spPr/>
    </dgm:pt>
    <dgm:pt modelId="{B4D47F8E-5582-4464-80F2-697C10AF0D53}" type="pres">
      <dgm:prSet presAssocID="{C726AB58-013C-4D29-ABBC-31EC8058A0B4}" presName="sibTrans" presStyleCnt="0"/>
      <dgm:spPr/>
    </dgm:pt>
    <dgm:pt modelId="{B77F0BFA-74CB-4F1E-A4C5-9AC3CB31FD31}" type="pres">
      <dgm:prSet presAssocID="{54A127CF-24B3-4426-9E77-B56F4EF379A0}" presName="compNode" presStyleCnt="0"/>
      <dgm:spPr/>
    </dgm:pt>
    <dgm:pt modelId="{0D7FE6CC-9FFF-4DEC-BADC-A641DB219CE4}" type="pres">
      <dgm:prSet presAssocID="{54A127CF-24B3-4426-9E77-B56F4EF379A0}" presName="bgRect" presStyleLbl="bgShp" presStyleIdx="2" presStyleCnt="5"/>
      <dgm:spPr/>
    </dgm:pt>
    <dgm:pt modelId="{885E4BB1-28F0-4312-80EF-83C60AD9FEAC}" type="pres">
      <dgm:prSet presAssocID="{54A127CF-24B3-4426-9E77-B56F4EF379A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5B8F780-3C25-4CF1-B106-27FA5FC32BAF}" type="pres">
      <dgm:prSet presAssocID="{54A127CF-24B3-4426-9E77-B56F4EF379A0}" presName="spaceRect" presStyleCnt="0"/>
      <dgm:spPr/>
    </dgm:pt>
    <dgm:pt modelId="{3BA12C60-53FB-420D-9F11-0300CD63869F}" type="pres">
      <dgm:prSet presAssocID="{54A127CF-24B3-4426-9E77-B56F4EF379A0}" presName="parTx" presStyleLbl="revTx" presStyleIdx="2" presStyleCnt="5">
        <dgm:presLayoutVars>
          <dgm:chMax val="0"/>
          <dgm:chPref val="0"/>
        </dgm:presLayoutVars>
      </dgm:prSet>
      <dgm:spPr/>
    </dgm:pt>
    <dgm:pt modelId="{539DC7FF-0AD1-42DE-9903-2643F0723B85}" type="pres">
      <dgm:prSet presAssocID="{D0499BF5-E445-4733-8CF6-2CCDF85B401E}" presName="sibTrans" presStyleCnt="0"/>
      <dgm:spPr/>
    </dgm:pt>
    <dgm:pt modelId="{CE70535F-A146-4645-B9B7-8D3FE0DA4329}" type="pres">
      <dgm:prSet presAssocID="{468168CD-F172-4208-BCBD-3FA2EAEE4A24}" presName="compNode" presStyleCnt="0"/>
      <dgm:spPr/>
    </dgm:pt>
    <dgm:pt modelId="{458D67E5-BAAA-471D-96F1-4ABDB5A0F4C9}" type="pres">
      <dgm:prSet presAssocID="{468168CD-F172-4208-BCBD-3FA2EAEE4A24}" presName="bgRect" presStyleLbl="bgShp" presStyleIdx="3" presStyleCnt="5"/>
      <dgm:spPr/>
    </dgm:pt>
    <dgm:pt modelId="{1A037570-91E4-4E2E-899C-D6F47C896993}" type="pres">
      <dgm:prSet presAssocID="{468168CD-F172-4208-BCBD-3FA2EAEE4A2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8DEC1FB1-948C-4CDE-A180-ADF1C4FE00B1}" type="pres">
      <dgm:prSet presAssocID="{468168CD-F172-4208-BCBD-3FA2EAEE4A24}" presName="spaceRect" presStyleCnt="0"/>
      <dgm:spPr/>
    </dgm:pt>
    <dgm:pt modelId="{A1BCEAD5-B3F0-4F7F-B113-C93F07106814}" type="pres">
      <dgm:prSet presAssocID="{468168CD-F172-4208-BCBD-3FA2EAEE4A24}" presName="parTx" presStyleLbl="revTx" presStyleIdx="3" presStyleCnt="5">
        <dgm:presLayoutVars>
          <dgm:chMax val="0"/>
          <dgm:chPref val="0"/>
        </dgm:presLayoutVars>
      </dgm:prSet>
      <dgm:spPr/>
    </dgm:pt>
    <dgm:pt modelId="{6FA385FB-A781-4531-9435-79453004E049}" type="pres">
      <dgm:prSet presAssocID="{36C0D804-DD1E-4CDC-90C1-4C3016E396A0}" presName="sibTrans" presStyleCnt="0"/>
      <dgm:spPr/>
    </dgm:pt>
    <dgm:pt modelId="{3F41D5F7-E1F1-487C-95B7-BFA30F211C5F}" type="pres">
      <dgm:prSet presAssocID="{F151BC6F-3FD9-466B-9C5F-EE4163B01C59}" presName="compNode" presStyleCnt="0"/>
      <dgm:spPr/>
    </dgm:pt>
    <dgm:pt modelId="{3E5818FC-4D60-4745-92FE-74EF77FE2010}" type="pres">
      <dgm:prSet presAssocID="{F151BC6F-3FD9-466B-9C5F-EE4163B01C59}" presName="bgRect" presStyleLbl="bgShp" presStyleIdx="4" presStyleCnt="5"/>
      <dgm:spPr/>
    </dgm:pt>
    <dgm:pt modelId="{4AC334BF-2881-4F0D-8A6D-2A9928DAFA08}" type="pres">
      <dgm:prSet presAssocID="{F151BC6F-3FD9-466B-9C5F-EE4163B01C5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D0D5509A-B1CD-439F-90C5-DA44D46678C2}" type="pres">
      <dgm:prSet presAssocID="{F151BC6F-3FD9-466B-9C5F-EE4163B01C59}" presName="spaceRect" presStyleCnt="0"/>
      <dgm:spPr/>
    </dgm:pt>
    <dgm:pt modelId="{E8F0638A-05D2-430F-AD20-16702DB30851}" type="pres">
      <dgm:prSet presAssocID="{F151BC6F-3FD9-466B-9C5F-EE4163B01C59}" presName="parTx" presStyleLbl="revTx" presStyleIdx="4" presStyleCnt="5">
        <dgm:presLayoutVars>
          <dgm:chMax val="0"/>
          <dgm:chPref val="0"/>
        </dgm:presLayoutVars>
      </dgm:prSet>
      <dgm:spPr/>
    </dgm:pt>
  </dgm:ptLst>
  <dgm:cxnLst>
    <dgm:cxn modelId="{9EDE8C02-DFD3-469A-818E-2FCBA5A83708}" type="presOf" srcId="{C43B8530-C9AF-4199-95E3-B74A227ADE4E}" destId="{EFC4DF76-0BDE-466F-A6BD-65AA659F74DC}" srcOrd="0" destOrd="0" presId="urn:microsoft.com/office/officeart/2018/2/layout/IconVerticalSolidList"/>
    <dgm:cxn modelId="{DA53B013-95A6-4CBE-9DF2-A112F1C5D249}" srcId="{4BB3EDB5-4E1D-430B-B84B-0E2B2FFBA395}" destId="{A653EA81-69BD-4D28-AD32-C3537B9BC036}" srcOrd="0" destOrd="0" parTransId="{4974760C-7796-427B-B059-24FC6DDEFAB8}" sibTransId="{8BAFCF1A-E052-41C4-B43D-7F5BADB45F94}"/>
    <dgm:cxn modelId="{8974A21A-5F9C-4CAB-9081-C31A0B1A711A}" srcId="{4BB3EDB5-4E1D-430B-B84B-0E2B2FFBA395}" destId="{F151BC6F-3FD9-466B-9C5F-EE4163B01C59}" srcOrd="4" destOrd="0" parTransId="{DEDD6090-413D-4BCF-995F-2C8ED62C9E06}" sibTransId="{1F40BB20-04B8-4B63-9708-4690B303FEB2}"/>
    <dgm:cxn modelId="{22AD8C65-CF9C-4CED-B1C7-3127983035B5}" type="presOf" srcId="{F151BC6F-3FD9-466B-9C5F-EE4163B01C59}" destId="{E8F0638A-05D2-430F-AD20-16702DB30851}" srcOrd="0" destOrd="0" presId="urn:microsoft.com/office/officeart/2018/2/layout/IconVerticalSolidList"/>
    <dgm:cxn modelId="{9805906E-12B2-42EE-87B8-988046026361}" type="presOf" srcId="{4BB3EDB5-4E1D-430B-B84B-0E2B2FFBA395}" destId="{C95AFC19-E78E-4B6E-935D-01C8EB7DEB2A}" srcOrd="0" destOrd="0" presId="urn:microsoft.com/office/officeart/2018/2/layout/IconVerticalSolidList"/>
    <dgm:cxn modelId="{3F28024F-E574-498F-959D-8B32B6398506}" srcId="{4BB3EDB5-4E1D-430B-B84B-0E2B2FFBA395}" destId="{C43B8530-C9AF-4199-95E3-B74A227ADE4E}" srcOrd="1" destOrd="0" parTransId="{6CA24DCB-9AC9-48A4-970B-CFF9EBF42C1D}" sibTransId="{C726AB58-013C-4D29-ABBC-31EC8058A0B4}"/>
    <dgm:cxn modelId="{60412771-986C-4AC8-B318-D8D11E5419B5}" type="presOf" srcId="{54A127CF-24B3-4426-9E77-B56F4EF379A0}" destId="{3BA12C60-53FB-420D-9F11-0300CD63869F}" srcOrd="0" destOrd="0" presId="urn:microsoft.com/office/officeart/2018/2/layout/IconVerticalSolidList"/>
    <dgm:cxn modelId="{09DB7D56-7559-48F3-AEF2-4E6002564FA7}" srcId="{4BB3EDB5-4E1D-430B-B84B-0E2B2FFBA395}" destId="{54A127CF-24B3-4426-9E77-B56F4EF379A0}" srcOrd="2" destOrd="0" parTransId="{FDC15ADC-8ED3-4182-91DB-A3007FF54EB4}" sibTransId="{D0499BF5-E445-4733-8CF6-2CCDF85B401E}"/>
    <dgm:cxn modelId="{B0B8BD96-56DE-4C94-8979-3053ED13C22F}" type="presOf" srcId="{A653EA81-69BD-4D28-AD32-C3537B9BC036}" destId="{2D86E4B4-7C45-4DBA-B2F7-E9EB591458E2}" srcOrd="0" destOrd="0" presId="urn:microsoft.com/office/officeart/2018/2/layout/IconVerticalSolidList"/>
    <dgm:cxn modelId="{E2FAABAE-4864-4D8A-AB60-E8FEEE733571}" srcId="{4BB3EDB5-4E1D-430B-B84B-0E2B2FFBA395}" destId="{468168CD-F172-4208-BCBD-3FA2EAEE4A24}" srcOrd="3" destOrd="0" parTransId="{B444EC1F-441E-4306-9588-E60C5F1A3D30}" sibTransId="{36C0D804-DD1E-4CDC-90C1-4C3016E396A0}"/>
    <dgm:cxn modelId="{8C7F54B0-F67A-403A-A176-4C0EF14486B2}" type="presOf" srcId="{468168CD-F172-4208-BCBD-3FA2EAEE4A24}" destId="{A1BCEAD5-B3F0-4F7F-B113-C93F07106814}" srcOrd="0" destOrd="0" presId="urn:microsoft.com/office/officeart/2018/2/layout/IconVerticalSolidList"/>
    <dgm:cxn modelId="{F5A7B030-67B0-4D43-95C5-B2B1240ED092}" type="presParOf" srcId="{C95AFC19-E78E-4B6E-935D-01C8EB7DEB2A}" destId="{F669D354-7174-444D-B5A1-C0267B256200}" srcOrd="0" destOrd="0" presId="urn:microsoft.com/office/officeart/2018/2/layout/IconVerticalSolidList"/>
    <dgm:cxn modelId="{3A3119C2-B85A-46B4-835F-7320BED26E2C}" type="presParOf" srcId="{F669D354-7174-444D-B5A1-C0267B256200}" destId="{CB4AB23E-678C-40F7-AEB6-550115540E35}" srcOrd="0" destOrd="0" presId="urn:microsoft.com/office/officeart/2018/2/layout/IconVerticalSolidList"/>
    <dgm:cxn modelId="{407FA205-3076-45AD-A42D-1E41CAE35B84}" type="presParOf" srcId="{F669D354-7174-444D-B5A1-C0267B256200}" destId="{B5DD670E-35F8-4051-BCEE-C901EF1E3ABB}" srcOrd="1" destOrd="0" presId="urn:microsoft.com/office/officeart/2018/2/layout/IconVerticalSolidList"/>
    <dgm:cxn modelId="{2AD7430B-05D6-4D7D-B96D-BDD9C713D51C}" type="presParOf" srcId="{F669D354-7174-444D-B5A1-C0267B256200}" destId="{A910E301-7BC1-4FEB-B8D8-2F0C0BFD1061}" srcOrd="2" destOrd="0" presId="urn:microsoft.com/office/officeart/2018/2/layout/IconVerticalSolidList"/>
    <dgm:cxn modelId="{517526BA-BE17-4FB7-B752-4E88BED60D27}" type="presParOf" srcId="{F669D354-7174-444D-B5A1-C0267B256200}" destId="{2D86E4B4-7C45-4DBA-B2F7-E9EB591458E2}" srcOrd="3" destOrd="0" presId="urn:microsoft.com/office/officeart/2018/2/layout/IconVerticalSolidList"/>
    <dgm:cxn modelId="{F6856337-2AA4-4E73-96CE-FDE420AA6154}" type="presParOf" srcId="{C95AFC19-E78E-4B6E-935D-01C8EB7DEB2A}" destId="{5F9F6496-2DDB-48C2-BB52-206CE69F6F41}" srcOrd="1" destOrd="0" presId="urn:microsoft.com/office/officeart/2018/2/layout/IconVerticalSolidList"/>
    <dgm:cxn modelId="{BA445C6D-ECFC-4B38-AF02-05B4720FBE42}" type="presParOf" srcId="{C95AFC19-E78E-4B6E-935D-01C8EB7DEB2A}" destId="{575D1EA1-F07C-429F-9A83-9BF85FBCBABC}" srcOrd="2" destOrd="0" presId="urn:microsoft.com/office/officeart/2018/2/layout/IconVerticalSolidList"/>
    <dgm:cxn modelId="{7A824C0D-9777-4BD5-8109-7103EA2A9C06}" type="presParOf" srcId="{575D1EA1-F07C-429F-9A83-9BF85FBCBABC}" destId="{1A5496F4-60A2-4E80-B602-2275CFFF4B92}" srcOrd="0" destOrd="0" presId="urn:microsoft.com/office/officeart/2018/2/layout/IconVerticalSolidList"/>
    <dgm:cxn modelId="{072C6BAE-307A-4FD0-BD00-ECA25DF1B048}" type="presParOf" srcId="{575D1EA1-F07C-429F-9A83-9BF85FBCBABC}" destId="{DF1AB47E-DF3E-4348-9F90-DBC5DBBB4A42}" srcOrd="1" destOrd="0" presId="urn:microsoft.com/office/officeart/2018/2/layout/IconVerticalSolidList"/>
    <dgm:cxn modelId="{09117935-34CC-4463-91E3-122AC3EB4F60}" type="presParOf" srcId="{575D1EA1-F07C-429F-9A83-9BF85FBCBABC}" destId="{6321081F-1590-4D7C-9D52-5A61EB5BED30}" srcOrd="2" destOrd="0" presId="urn:microsoft.com/office/officeart/2018/2/layout/IconVerticalSolidList"/>
    <dgm:cxn modelId="{FABA1B38-34B0-4633-BEE6-12E94325BA3A}" type="presParOf" srcId="{575D1EA1-F07C-429F-9A83-9BF85FBCBABC}" destId="{EFC4DF76-0BDE-466F-A6BD-65AA659F74DC}" srcOrd="3" destOrd="0" presId="urn:microsoft.com/office/officeart/2018/2/layout/IconVerticalSolidList"/>
    <dgm:cxn modelId="{940CC2F2-D172-4692-96D0-BDE83A8FBD33}" type="presParOf" srcId="{C95AFC19-E78E-4B6E-935D-01C8EB7DEB2A}" destId="{B4D47F8E-5582-4464-80F2-697C10AF0D53}" srcOrd="3" destOrd="0" presId="urn:microsoft.com/office/officeart/2018/2/layout/IconVerticalSolidList"/>
    <dgm:cxn modelId="{9BD956BB-930A-452A-8F8F-4822CEBE9C7E}" type="presParOf" srcId="{C95AFC19-E78E-4B6E-935D-01C8EB7DEB2A}" destId="{B77F0BFA-74CB-4F1E-A4C5-9AC3CB31FD31}" srcOrd="4" destOrd="0" presId="urn:microsoft.com/office/officeart/2018/2/layout/IconVerticalSolidList"/>
    <dgm:cxn modelId="{3E736C0C-633E-49A3-AB68-06B0AB29FA21}" type="presParOf" srcId="{B77F0BFA-74CB-4F1E-A4C5-9AC3CB31FD31}" destId="{0D7FE6CC-9FFF-4DEC-BADC-A641DB219CE4}" srcOrd="0" destOrd="0" presId="urn:microsoft.com/office/officeart/2018/2/layout/IconVerticalSolidList"/>
    <dgm:cxn modelId="{BF843392-7E06-48DB-8162-3D3846AFF13F}" type="presParOf" srcId="{B77F0BFA-74CB-4F1E-A4C5-9AC3CB31FD31}" destId="{885E4BB1-28F0-4312-80EF-83C60AD9FEAC}" srcOrd="1" destOrd="0" presId="urn:microsoft.com/office/officeart/2018/2/layout/IconVerticalSolidList"/>
    <dgm:cxn modelId="{34AC64DF-94F3-4089-8926-D477B0FF71DC}" type="presParOf" srcId="{B77F0BFA-74CB-4F1E-A4C5-9AC3CB31FD31}" destId="{75B8F780-3C25-4CF1-B106-27FA5FC32BAF}" srcOrd="2" destOrd="0" presId="urn:microsoft.com/office/officeart/2018/2/layout/IconVerticalSolidList"/>
    <dgm:cxn modelId="{AF7F0DBE-50A8-4512-8D89-1F6E7337D94B}" type="presParOf" srcId="{B77F0BFA-74CB-4F1E-A4C5-9AC3CB31FD31}" destId="{3BA12C60-53FB-420D-9F11-0300CD63869F}" srcOrd="3" destOrd="0" presId="urn:microsoft.com/office/officeart/2018/2/layout/IconVerticalSolidList"/>
    <dgm:cxn modelId="{CA5C38D4-8DE8-4076-A542-014518DC0A4B}" type="presParOf" srcId="{C95AFC19-E78E-4B6E-935D-01C8EB7DEB2A}" destId="{539DC7FF-0AD1-42DE-9903-2643F0723B85}" srcOrd="5" destOrd="0" presId="urn:microsoft.com/office/officeart/2018/2/layout/IconVerticalSolidList"/>
    <dgm:cxn modelId="{B85454B7-BF35-45C7-A075-5C374E18AD90}" type="presParOf" srcId="{C95AFC19-E78E-4B6E-935D-01C8EB7DEB2A}" destId="{CE70535F-A146-4645-B9B7-8D3FE0DA4329}" srcOrd="6" destOrd="0" presId="urn:microsoft.com/office/officeart/2018/2/layout/IconVerticalSolidList"/>
    <dgm:cxn modelId="{296B3DB4-B29A-44DF-99FC-8150F77068CA}" type="presParOf" srcId="{CE70535F-A146-4645-B9B7-8D3FE0DA4329}" destId="{458D67E5-BAAA-471D-96F1-4ABDB5A0F4C9}" srcOrd="0" destOrd="0" presId="urn:microsoft.com/office/officeart/2018/2/layout/IconVerticalSolidList"/>
    <dgm:cxn modelId="{6F059A42-123D-497B-8D07-87C2D83CFD03}" type="presParOf" srcId="{CE70535F-A146-4645-B9B7-8D3FE0DA4329}" destId="{1A037570-91E4-4E2E-899C-D6F47C896993}" srcOrd="1" destOrd="0" presId="urn:microsoft.com/office/officeart/2018/2/layout/IconVerticalSolidList"/>
    <dgm:cxn modelId="{3ABC8B0A-D21E-4998-8BDB-D326D387A44E}" type="presParOf" srcId="{CE70535F-A146-4645-B9B7-8D3FE0DA4329}" destId="{8DEC1FB1-948C-4CDE-A180-ADF1C4FE00B1}" srcOrd="2" destOrd="0" presId="urn:microsoft.com/office/officeart/2018/2/layout/IconVerticalSolidList"/>
    <dgm:cxn modelId="{D658D021-50C3-4A94-B327-7B70A6C1A2A1}" type="presParOf" srcId="{CE70535F-A146-4645-B9B7-8D3FE0DA4329}" destId="{A1BCEAD5-B3F0-4F7F-B113-C93F07106814}" srcOrd="3" destOrd="0" presId="urn:microsoft.com/office/officeart/2018/2/layout/IconVerticalSolidList"/>
    <dgm:cxn modelId="{8BA98D6A-4A22-4688-B009-2B1E7327AC8C}" type="presParOf" srcId="{C95AFC19-E78E-4B6E-935D-01C8EB7DEB2A}" destId="{6FA385FB-A781-4531-9435-79453004E049}" srcOrd="7" destOrd="0" presId="urn:microsoft.com/office/officeart/2018/2/layout/IconVerticalSolidList"/>
    <dgm:cxn modelId="{250158B7-8AC0-40CA-8B84-8D66AB1B4CE2}" type="presParOf" srcId="{C95AFC19-E78E-4B6E-935D-01C8EB7DEB2A}" destId="{3F41D5F7-E1F1-487C-95B7-BFA30F211C5F}" srcOrd="8" destOrd="0" presId="urn:microsoft.com/office/officeart/2018/2/layout/IconVerticalSolidList"/>
    <dgm:cxn modelId="{B5CB4EF8-E8EF-4A07-9AE0-9E94146B38D6}" type="presParOf" srcId="{3F41D5F7-E1F1-487C-95B7-BFA30F211C5F}" destId="{3E5818FC-4D60-4745-92FE-74EF77FE2010}" srcOrd="0" destOrd="0" presId="urn:microsoft.com/office/officeart/2018/2/layout/IconVerticalSolidList"/>
    <dgm:cxn modelId="{8DB60D55-2293-4134-89DF-CE47EF2C914E}" type="presParOf" srcId="{3F41D5F7-E1F1-487C-95B7-BFA30F211C5F}" destId="{4AC334BF-2881-4F0D-8A6D-2A9928DAFA08}" srcOrd="1" destOrd="0" presId="urn:microsoft.com/office/officeart/2018/2/layout/IconVerticalSolidList"/>
    <dgm:cxn modelId="{6863E7F8-64CF-4D0D-ACAA-D76949E347E9}" type="presParOf" srcId="{3F41D5F7-E1F1-487C-95B7-BFA30F211C5F}" destId="{D0D5509A-B1CD-439F-90C5-DA44D46678C2}" srcOrd="2" destOrd="0" presId="urn:microsoft.com/office/officeart/2018/2/layout/IconVerticalSolidList"/>
    <dgm:cxn modelId="{DAF56F23-1898-4D12-BAF9-38D7CDF7CC7F}" type="presParOf" srcId="{3F41D5F7-E1F1-487C-95B7-BFA30F211C5F}" destId="{E8F0638A-05D2-430F-AD20-16702DB308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7C6318-9BE1-44E9-990F-CC79D641DBB0}"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9143B8B-6CF4-403E-89E7-1C4546051326}">
      <dgm:prSet custT="1"/>
      <dgm:spPr/>
      <dgm:t>
        <a:bodyPr/>
        <a:lstStyle/>
        <a:p>
          <a:r>
            <a:rPr lang="en-IN" sz="3600" dirty="0">
              <a:latin typeface="Corbel Light" panose="020B0303020204020204" pitchFamily="34" charset="0"/>
            </a:rPr>
            <a:t>Production Cost: </a:t>
          </a:r>
          <a:r>
            <a:rPr lang="en-IN" sz="3600" dirty="0" err="1">
              <a:latin typeface="Corbel Light" panose="020B0303020204020204" pitchFamily="34" charset="0"/>
            </a:rPr>
            <a:t>Approx</a:t>
          </a:r>
          <a:r>
            <a:rPr lang="en-IN" sz="3600" dirty="0">
              <a:latin typeface="Corbel Light" panose="020B0303020204020204" pitchFamily="34" charset="0"/>
            </a:rPr>
            <a:t> 40000 Rs</a:t>
          </a:r>
          <a:endParaRPr lang="en-US" sz="3600" dirty="0">
            <a:latin typeface="Corbel Light" panose="020B0303020204020204" pitchFamily="34" charset="0"/>
          </a:endParaRPr>
        </a:p>
      </dgm:t>
    </dgm:pt>
    <dgm:pt modelId="{10DFDD00-99EE-48F2-B648-B3CC55D9121E}" type="parTrans" cxnId="{EC15D71A-2A9C-447E-B3AC-F3E17A086348}">
      <dgm:prSet/>
      <dgm:spPr/>
      <dgm:t>
        <a:bodyPr/>
        <a:lstStyle/>
        <a:p>
          <a:endParaRPr lang="en-US"/>
        </a:p>
      </dgm:t>
    </dgm:pt>
    <dgm:pt modelId="{C445FA3A-32A1-4A59-A727-DD2600EFB436}" type="sibTrans" cxnId="{EC15D71A-2A9C-447E-B3AC-F3E17A086348}">
      <dgm:prSet/>
      <dgm:spPr/>
      <dgm:t>
        <a:bodyPr/>
        <a:lstStyle/>
        <a:p>
          <a:endParaRPr lang="en-US"/>
        </a:p>
      </dgm:t>
    </dgm:pt>
    <dgm:pt modelId="{44ED9550-5CF0-410C-BA22-BEE22E28446C}">
      <dgm:prSet custT="1"/>
      <dgm:spPr/>
      <dgm:t>
        <a:bodyPr/>
        <a:lstStyle/>
        <a:p>
          <a:r>
            <a:rPr lang="en-IN" sz="3600" dirty="0">
              <a:latin typeface="Corbel Light" panose="020B0303020204020204" pitchFamily="34" charset="0"/>
            </a:rPr>
            <a:t>Website Creation Cost: 3000 Rs. </a:t>
          </a:r>
          <a:endParaRPr lang="en-US" sz="3600" dirty="0">
            <a:latin typeface="Corbel Light" panose="020B0303020204020204" pitchFamily="34" charset="0"/>
          </a:endParaRPr>
        </a:p>
      </dgm:t>
    </dgm:pt>
    <dgm:pt modelId="{25220C7E-7B8A-4364-B986-623505B97890}" type="parTrans" cxnId="{C56AF96D-C0B4-4055-AB7A-5957F788B9AE}">
      <dgm:prSet/>
      <dgm:spPr/>
      <dgm:t>
        <a:bodyPr/>
        <a:lstStyle/>
        <a:p>
          <a:endParaRPr lang="en-US"/>
        </a:p>
      </dgm:t>
    </dgm:pt>
    <dgm:pt modelId="{19A35650-3563-4571-9513-77E2BF9434ED}" type="sibTrans" cxnId="{C56AF96D-C0B4-4055-AB7A-5957F788B9AE}">
      <dgm:prSet/>
      <dgm:spPr/>
      <dgm:t>
        <a:bodyPr/>
        <a:lstStyle/>
        <a:p>
          <a:endParaRPr lang="en-US"/>
        </a:p>
      </dgm:t>
    </dgm:pt>
    <dgm:pt modelId="{C3B6FE54-01CA-43D5-BEDB-7C8DD4517708}">
      <dgm:prSet custT="1"/>
      <dgm:spPr/>
      <dgm:t>
        <a:bodyPr/>
        <a:lstStyle/>
        <a:p>
          <a:r>
            <a:rPr lang="en-IN" sz="3600" dirty="0">
              <a:latin typeface="Corbel Light" panose="020B0303020204020204" pitchFamily="34" charset="0"/>
            </a:rPr>
            <a:t>Website Hosting Cost: 3000 Rs.</a:t>
          </a:r>
          <a:endParaRPr lang="en-US" sz="3600" dirty="0">
            <a:latin typeface="Corbel Light" panose="020B0303020204020204" pitchFamily="34" charset="0"/>
          </a:endParaRPr>
        </a:p>
      </dgm:t>
    </dgm:pt>
    <dgm:pt modelId="{EC4CBA43-1A67-4AD4-B3B2-73866BF7DE03}" type="parTrans" cxnId="{1B8CF478-1372-4E46-98BD-D0580CBA515F}">
      <dgm:prSet/>
      <dgm:spPr/>
      <dgm:t>
        <a:bodyPr/>
        <a:lstStyle/>
        <a:p>
          <a:endParaRPr lang="en-US"/>
        </a:p>
      </dgm:t>
    </dgm:pt>
    <dgm:pt modelId="{7D1FBE54-2E3B-4497-A1D5-C88B1E3E0608}" type="sibTrans" cxnId="{1B8CF478-1372-4E46-98BD-D0580CBA515F}">
      <dgm:prSet/>
      <dgm:spPr/>
      <dgm:t>
        <a:bodyPr/>
        <a:lstStyle/>
        <a:p>
          <a:endParaRPr lang="en-US"/>
        </a:p>
      </dgm:t>
    </dgm:pt>
    <dgm:pt modelId="{885FE39E-1F33-48A8-81BC-65CFB84D5DAA}">
      <dgm:prSet custT="1"/>
      <dgm:spPr/>
      <dgm:t>
        <a:bodyPr/>
        <a:lstStyle/>
        <a:p>
          <a:r>
            <a:rPr lang="en-IN" sz="3600" dirty="0">
              <a:latin typeface="Corbel Light" panose="020B0303020204020204" pitchFamily="34" charset="0"/>
            </a:rPr>
            <a:t>App Creation Cost: 5000 Rs. </a:t>
          </a:r>
          <a:endParaRPr lang="en-US" sz="3600" dirty="0">
            <a:latin typeface="Corbel Light" panose="020B0303020204020204" pitchFamily="34" charset="0"/>
          </a:endParaRPr>
        </a:p>
      </dgm:t>
    </dgm:pt>
    <dgm:pt modelId="{3EE23437-BEF1-4739-B95F-31726F555561}" type="parTrans" cxnId="{6CE152A5-8B17-4D43-872B-5965C724C3A2}">
      <dgm:prSet/>
      <dgm:spPr/>
      <dgm:t>
        <a:bodyPr/>
        <a:lstStyle/>
        <a:p>
          <a:endParaRPr lang="en-US"/>
        </a:p>
      </dgm:t>
    </dgm:pt>
    <dgm:pt modelId="{1D918304-270C-4488-82A2-D1F51EAE6562}" type="sibTrans" cxnId="{6CE152A5-8B17-4D43-872B-5965C724C3A2}">
      <dgm:prSet/>
      <dgm:spPr/>
      <dgm:t>
        <a:bodyPr/>
        <a:lstStyle/>
        <a:p>
          <a:endParaRPr lang="en-US"/>
        </a:p>
      </dgm:t>
    </dgm:pt>
    <dgm:pt modelId="{75CE64C4-8618-4A13-8125-9A16362FC422}">
      <dgm:prSet custT="1"/>
      <dgm:spPr/>
      <dgm:t>
        <a:bodyPr/>
        <a:lstStyle/>
        <a:p>
          <a:r>
            <a:rPr lang="en-IN" sz="3600" dirty="0">
              <a:latin typeface="Corbel Light" panose="020B0303020204020204" pitchFamily="34" charset="0"/>
            </a:rPr>
            <a:t>Servicing: 2000 Rs. </a:t>
          </a:r>
          <a:endParaRPr lang="en-US" sz="3600" dirty="0">
            <a:latin typeface="Corbel Light" panose="020B0303020204020204" pitchFamily="34" charset="0"/>
          </a:endParaRPr>
        </a:p>
      </dgm:t>
    </dgm:pt>
    <dgm:pt modelId="{2D7D6CB3-B4A9-45C8-9A7A-A1CCBF449F83}" type="parTrans" cxnId="{7BFF427D-64A6-4309-A8E4-6F1D9477817F}">
      <dgm:prSet/>
      <dgm:spPr/>
      <dgm:t>
        <a:bodyPr/>
        <a:lstStyle/>
        <a:p>
          <a:endParaRPr lang="en-US"/>
        </a:p>
      </dgm:t>
    </dgm:pt>
    <dgm:pt modelId="{361A3684-DC8D-4908-A98F-0638DBADEC28}" type="sibTrans" cxnId="{7BFF427D-64A6-4309-A8E4-6F1D9477817F}">
      <dgm:prSet/>
      <dgm:spPr/>
      <dgm:t>
        <a:bodyPr/>
        <a:lstStyle/>
        <a:p>
          <a:endParaRPr lang="en-US"/>
        </a:p>
      </dgm:t>
    </dgm:pt>
    <dgm:pt modelId="{8254ABDB-5FA8-4D5C-8183-EE7F2EA764D2}" type="pres">
      <dgm:prSet presAssocID="{3C7C6318-9BE1-44E9-990F-CC79D641DBB0}" presName="vert0" presStyleCnt="0">
        <dgm:presLayoutVars>
          <dgm:dir/>
          <dgm:animOne val="branch"/>
          <dgm:animLvl val="lvl"/>
        </dgm:presLayoutVars>
      </dgm:prSet>
      <dgm:spPr/>
    </dgm:pt>
    <dgm:pt modelId="{030390E0-AC73-4133-8961-3CC014DA2274}" type="pres">
      <dgm:prSet presAssocID="{B9143B8B-6CF4-403E-89E7-1C4546051326}" presName="thickLine" presStyleLbl="alignNode1" presStyleIdx="0" presStyleCnt="5"/>
      <dgm:spPr/>
    </dgm:pt>
    <dgm:pt modelId="{4472EF6A-8D77-4108-99E3-C77CC8BCA154}" type="pres">
      <dgm:prSet presAssocID="{B9143B8B-6CF4-403E-89E7-1C4546051326}" presName="horz1" presStyleCnt="0"/>
      <dgm:spPr/>
    </dgm:pt>
    <dgm:pt modelId="{ED4182A8-5164-4187-BDB9-D9AAAF154F23}" type="pres">
      <dgm:prSet presAssocID="{B9143B8B-6CF4-403E-89E7-1C4546051326}" presName="tx1" presStyleLbl="revTx" presStyleIdx="0" presStyleCnt="5"/>
      <dgm:spPr/>
    </dgm:pt>
    <dgm:pt modelId="{FECD092A-ABFF-4CCB-9C33-A627DDCB7776}" type="pres">
      <dgm:prSet presAssocID="{B9143B8B-6CF4-403E-89E7-1C4546051326}" presName="vert1" presStyleCnt="0"/>
      <dgm:spPr/>
    </dgm:pt>
    <dgm:pt modelId="{92B1EBAB-FA83-4968-8A7E-33088B5A96CA}" type="pres">
      <dgm:prSet presAssocID="{44ED9550-5CF0-410C-BA22-BEE22E28446C}" presName="thickLine" presStyleLbl="alignNode1" presStyleIdx="1" presStyleCnt="5"/>
      <dgm:spPr/>
    </dgm:pt>
    <dgm:pt modelId="{5A08B729-9A8E-4AB0-B7F0-BD03CE37AADA}" type="pres">
      <dgm:prSet presAssocID="{44ED9550-5CF0-410C-BA22-BEE22E28446C}" presName="horz1" presStyleCnt="0"/>
      <dgm:spPr/>
    </dgm:pt>
    <dgm:pt modelId="{5E430D46-EB79-4935-959F-B86EA7775B41}" type="pres">
      <dgm:prSet presAssocID="{44ED9550-5CF0-410C-BA22-BEE22E28446C}" presName="tx1" presStyleLbl="revTx" presStyleIdx="1" presStyleCnt="5"/>
      <dgm:spPr/>
    </dgm:pt>
    <dgm:pt modelId="{03A198DF-7901-453F-8C04-136C299C2304}" type="pres">
      <dgm:prSet presAssocID="{44ED9550-5CF0-410C-BA22-BEE22E28446C}" presName="vert1" presStyleCnt="0"/>
      <dgm:spPr/>
    </dgm:pt>
    <dgm:pt modelId="{3FD20AFA-5FE1-4401-B862-1391A8DE084D}" type="pres">
      <dgm:prSet presAssocID="{C3B6FE54-01CA-43D5-BEDB-7C8DD4517708}" presName="thickLine" presStyleLbl="alignNode1" presStyleIdx="2" presStyleCnt="5"/>
      <dgm:spPr/>
    </dgm:pt>
    <dgm:pt modelId="{DD96CC88-2166-4388-B8D6-9BF60B6E3348}" type="pres">
      <dgm:prSet presAssocID="{C3B6FE54-01CA-43D5-BEDB-7C8DD4517708}" presName="horz1" presStyleCnt="0"/>
      <dgm:spPr/>
    </dgm:pt>
    <dgm:pt modelId="{3431CC5F-48E5-4A32-A404-53CF1E7FDEE2}" type="pres">
      <dgm:prSet presAssocID="{C3B6FE54-01CA-43D5-BEDB-7C8DD4517708}" presName="tx1" presStyleLbl="revTx" presStyleIdx="2" presStyleCnt="5"/>
      <dgm:spPr/>
    </dgm:pt>
    <dgm:pt modelId="{5B186B00-6A90-4B1E-A32C-4F4A24A6DC90}" type="pres">
      <dgm:prSet presAssocID="{C3B6FE54-01CA-43D5-BEDB-7C8DD4517708}" presName="vert1" presStyleCnt="0"/>
      <dgm:spPr/>
    </dgm:pt>
    <dgm:pt modelId="{2403F61A-ADA7-4D48-BF48-1BA55E261A5E}" type="pres">
      <dgm:prSet presAssocID="{885FE39E-1F33-48A8-81BC-65CFB84D5DAA}" presName="thickLine" presStyleLbl="alignNode1" presStyleIdx="3" presStyleCnt="5"/>
      <dgm:spPr/>
    </dgm:pt>
    <dgm:pt modelId="{D7103CFB-8485-4C24-93B0-35526B5A0498}" type="pres">
      <dgm:prSet presAssocID="{885FE39E-1F33-48A8-81BC-65CFB84D5DAA}" presName="horz1" presStyleCnt="0"/>
      <dgm:spPr/>
    </dgm:pt>
    <dgm:pt modelId="{F3C16E02-ABCB-4614-94C4-E0D1C9DD6EA0}" type="pres">
      <dgm:prSet presAssocID="{885FE39E-1F33-48A8-81BC-65CFB84D5DAA}" presName="tx1" presStyleLbl="revTx" presStyleIdx="3" presStyleCnt="5"/>
      <dgm:spPr/>
    </dgm:pt>
    <dgm:pt modelId="{A134EFC4-5B2D-44CE-B28A-14F92E6B59E4}" type="pres">
      <dgm:prSet presAssocID="{885FE39E-1F33-48A8-81BC-65CFB84D5DAA}" presName="vert1" presStyleCnt="0"/>
      <dgm:spPr/>
    </dgm:pt>
    <dgm:pt modelId="{6F217F1D-55D9-4BB6-9FD7-ACFA73E7D67D}" type="pres">
      <dgm:prSet presAssocID="{75CE64C4-8618-4A13-8125-9A16362FC422}" presName="thickLine" presStyleLbl="alignNode1" presStyleIdx="4" presStyleCnt="5"/>
      <dgm:spPr/>
    </dgm:pt>
    <dgm:pt modelId="{38AAD790-4F84-4C90-8999-AB68E9749452}" type="pres">
      <dgm:prSet presAssocID="{75CE64C4-8618-4A13-8125-9A16362FC422}" presName="horz1" presStyleCnt="0"/>
      <dgm:spPr/>
    </dgm:pt>
    <dgm:pt modelId="{7764AA5E-5B60-449D-BFC7-BB3F4F8642B1}" type="pres">
      <dgm:prSet presAssocID="{75CE64C4-8618-4A13-8125-9A16362FC422}" presName="tx1" presStyleLbl="revTx" presStyleIdx="4" presStyleCnt="5"/>
      <dgm:spPr/>
    </dgm:pt>
    <dgm:pt modelId="{7F5EE019-F428-4C9E-8FEE-E1934C5327F9}" type="pres">
      <dgm:prSet presAssocID="{75CE64C4-8618-4A13-8125-9A16362FC422}" presName="vert1" presStyleCnt="0"/>
      <dgm:spPr/>
    </dgm:pt>
  </dgm:ptLst>
  <dgm:cxnLst>
    <dgm:cxn modelId="{EC15D71A-2A9C-447E-B3AC-F3E17A086348}" srcId="{3C7C6318-9BE1-44E9-990F-CC79D641DBB0}" destId="{B9143B8B-6CF4-403E-89E7-1C4546051326}" srcOrd="0" destOrd="0" parTransId="{10DFDD00-99EE-48F2-B648-B3CC55D9121E}" sibTransId="{C445FA3A-32A1-4A59-A727-DD2600EFB436}"/>
    <dgm:cxn modelId="{F377782C-14D5-4CD1-BEF9-E839C04B1D59}" type="presOf" srcId="{44ED9550-5CF0-410C-BA22-BEE22E28446C}" destId="{5E430D46-EB79-4935-959F-B86EA7775B41}" srcOrd="0" destOrd="0" presId="urn:microsoft.com/office/officeart/2008/layout/LinedList"/>
    <dgm:cxn modelId="{C56AF96D-C0B4-4055-AB7A-5957F788B9AE}" srcId="{3C7C6318-9BE1-44E9-990F-CC79D641DBB0}" destId="{44ED9550-5CF0-410C-BA22-BEE22E28446C}" srcOrd="1" destOrd="0" parTransId="{25220C7E-7B8A-4364-B986-623505B97890}" sibTransId="{19A35650-3563-4571-9513-77E2BF9434ED}"/>
    <dgm:cxn modelId="{1B8CF478-1372-4E46-98BD-D0580CBA515F}" srcId="{3C7C6318-9BE1-44E9-990F-CC79D641DBB0}" destId="{C3B6FE54-01CA-43D5-BEDB-7C8DD4517708}" srcOrd="2" destOrd="0" parTransId="{EC4CBA43-1A67-4AD4-B3B2-73866BF7DE03}" sibTransId="{7D1FBE54-2E3B-4497-A1D5-C88B1E3E0608}"/>
    <dgm:cxn modelId="{7BFF427D-64A6-4309-A8E4-6F1D9477817F}" srcId="{3C7C6318-9BE1-44E9-990F-CC79D641DBB0}" destId="{75CE64C4-8618-4A13-8125-9A16362FC422}" srcOrd="4" destOrd="0" parTransId="{2D7D6CB3-B4A9-45C8-9A7A-A1CCBF449F83}" sibTransId="{361A3684-DC8D-4908-A98F-0638DBADEC28}"/>
    <dgm:cxn modelId="{87AEDB7E-42C7-4CCD-AC75-1EC16210F749}" type="presOf" srcId="{C3B6FE54-01CA-43D5-BEDB-7C8DD4517708}" destId="{3431CC5F-48E5-4A32-A404-53CF1E7FDEE2}" srcOrd="0" destOrd="0" presId="urn:microsoft.com/office/officeart/2008/layout/LinedList"/>
    <dgm:cxn modelId="{68BC1583-FBFA-4C6C-831F-AE028F0DEBB3}" type="presOf" srcId="{885FE39E-1F33-48A8-81BC-65CFB84D5DAA}" destId="{F3C16E02-ABCB-4614-94C4-E0D1C9DD6EA0}" srcOrd="0" destOrd="0" presId="urn:microsoft.com/office/officeart/2008/layout/LinedList"/>
    <dgm:cxn modelId="{6CE152A5-8B17-4D43-872B-5965C724C3A2}" srcId="{3C7C6318-9BE1-44E9-990F-CC79D641DBB0}" destId="{885FE39E-1F33-48A8-81BC-65CFB84D5DAA}" srcOrd="3" destOrd="0" parTransId="{3EE23437-BEF1-4739-B95F-31726F555561}" sibTransId="{1D918304-270C-4488-82A2-D1F51EAE6562}"/>
    <dgm:cxn modelId="{D3D424B2-947B-46F1-A9FB-7E37E19D7027}" type="presOf" srcId="{75CE64C4-8618-4A13-8125-9A16362FC422}" destId="{7764AA5E-5B60-449D-BFC7-BB3F4F8642B1}" srcOrd="0" destOrd="0" presId="urn:microsoft.com/office/officeart/2008/layout/LinedList"/>
    <dgm:cxn modelId="{520D54B8-2638-4D70-A660-255C30DA9653}" type="presOf" srcId="{B9143B8B-6CF4-403E-89E7-1C4546051326}" destId="{ED4182A8-5164-4187-BDB9-D9AAAF154F23}" srcOrd="0" destOrd="0" presId="urn:microsoft.com/office/officeart/2008/layout/LinedList"/>
    <dgm:cxn modelId="{D2D3C7E3-B66B-4604-A21A-3CA08A2CDEDF}" type="presOf" srcId="{3C7C6318-9BE1-44E9-990F-CC79D641DBB0}" destId="{8254ABDB-5FA8-4D5C-8183-EE7F2EA764D2}" srcOrd="0" destOrd="0" presId="urn:microsoft.com/office/officeart/2008/layout/LinedList"/>
    <dgm:cxn modelId="{89869746-7EDB-4510-942C-7EB5BBDD7F6F}" type="presParOf" srcId="{8254ABDB-5FA8-4D5C-8183-EE7F2EA764D2}" destId="{030390E0-AC73-4133-8961-3CC014DA2274}" srcOrd="0" destOrd="0" presId="urn:microsoft.com/office/officeart/2008/layout/LinedList"/>
    <dgm:cxn modelId="{D8A13C1A-3335-4B2D-9F3B-D92C1C9D249C}" type="presParOf" srcId="{8254ABDB-5FA8-4D5C-8183-EE7F2EA764D2}" destId="{4472EF6A-8D77-4108-99E3-C77CC8BCA154}" srcOrd="1" destOrd="0" presId="urn:microsoft.com/office/officeart/2008/layout/LinedList"/>
    <dgm:cxn modelId="{B311D45D-2E40-4A7E-9412-035369B5FE46}" type="presParOf" srcId="{4472EF6A-8D77-4108-99E3-C77CC8BCA154}" destId="{ED4182A8-5164-4187-BDB9-D9AAAF154F23}" srcOrd="0" destOrd="0" presId="urn:microsoft.com/office/officeart/2008/layout/LinedList"/>
    <dgm:cxn modelId="{9566A768-752C-47B5-88A1-ACAAF385FCD4}" type="presParOf" srcId="{4472EF6A-8D77-4108-99E3-C77CC8BCA154}" destId="{FECD092A-ABFF-4CCB-9C33-A627DDCB7776}" srcOrd="1" destOrd="0" presId="urn:microsoft.com/office/officeart/2008/layout/LinedList"/>
    <dgm:cxn modelId="{7AA76D90-499F-4F5F-87DD-00E561BC5EDE}" type="presParOf" srcId="{8254ABDB-5FA8-4D5C-8183-EE7F2EA764D2}" destId="{92B1EBAB-FA83-4968-8A7E-33088B5A96CA}" srcOrd="2" destOrd="0" presId="urn:microsoft.com/office/officeart/2008/layout/LinedList"/>
    <dgm:cxn modelId="{D455FF1C-5A84-4852-B3BB-33780AE11A75}" type="presParOf" srcId="{8254ABDB-5FA8-4D5C-8183-EE7F2EA764D2}" destId="{5A08B729-9A8E-4AB0-B7F0-BD03CE37AADA}" srcOrd="3" destOrd="0" presId="urn:microsoft.com/office/officeart/2008/layout/LinedList"/>
    <dgm:cxn modelId="{5A49B9DD-1837-477C-B52B-43CE0E78C2F3}" type="presParOf" srcId="{5A08B729-9A8E-4AB0-B7F0-BD03CE37AADA}" destId="{5E430D46-EB79-4935-959F-B86EA7775B41}" srcOrd="0" destOrd="0" presId="urn:microsoft.com/office/officeart/2008/layout/LinedList"/>
    <dgm:cxn modelId="{BF5C56FF-2E86-4660-A4A1-FEE5DE332889}" type="presParOf" srcId="{5A08B729-9A8E-4AB0-B7F0-BD03CE37AADA}" destId="{03A198DF-7901-453F-8C04-136C299C2304}" srcOrd="1" destOrd="0" presId="urn:microsoft.com/office/officeart/2008/layout/LinedList"/>
    <dgm:cxn modelId="{EA17A491-9D34-4707-BD7A-347F7F5971F7}" type="presParOf" srcId="{8254ABDB-5FA8-4D5C-8183-EE7F2EA764D2}" destId="{3FD20AFA-5FE1-4401-B862-1391A8DE084D}" srcOrd="4" destOrd="0" presId="urn:microsoft.com/office/officeart/2008/layout/LinedList"/>
    <dgm:cxn modelId="{F2724C0F-0AAF-4D2A-803D-DFFD91C4D586}" type="presParOf" srcId="{8254ABDB-5FA8-4D5C-8183-EE7F2EA764D2}" destId="{DD96CC88-2166-4388-B8D6-9BF60B6E3348}" srcOrd="5" destOrd="0" presId="urn:microsoft.com/office/officeart/2008/layout/LinedList"/>
    <dgm:cxn modelId="{A9E7F0DE-AF2C-4D4C-876C-3E19A64CB9C0}" type="presParOf" srcId="{DD96CC88-2166-4388-B8D6-9BF60B6E3348}" destId="{3431CC5F-48E5-4A32-A404-53CF1E7FDEE2}" srcOrd="0" destOrd="0" presId="urn:microsoft.com/office/officeart/2008/layout/LinedList"/>
    <dgm:cxn modelId="{D674120C-22F1-4B93-9AB2-154E5A717E36}" type="presParOf" srcId="{DD96CC88-2166-4388-B8D6-9BF60B6E3348}" destId="{5B186B00-6A90-4B1E-A32C-4F4A24A6DC90}" srcOrd="1" destOrd="0" presId="urn:microsoft.com/office/officeart/2008/layout/LinedList"/>
    <dgm:cxn modelId="{99E69600-D7E8-4B09-846E-086181D2697B}" type="presParOf" srcId="{8254ABDB-5FA8-4D5C-8183-EE7F2EA764D2}" destId="{2403F61A-ADA7-4D48-BF48-1BA55E261A5E}" srcOrd="6" destOrd="0" presId="urn:microsoft.com/office/officeart/2008/layout/LinedList"/>
    <dgm:cxn modelId="{EE6CFE51-F43E-4AF4-B046-0802429BAB60}" type="presParOf" srcId="{8254ABDB-5FA8-4D5C-8183-EE7F2EA764D2}" destId="{D7103CFB-8485-4C24-93B0-35526B5A0498}" srcOrd="7" destOrd="0" presId="urn:microsoft.com/office/officeart/2008/layout/LinedList"/>
    <dgm:cxn modelId="{5B842AF5-3FC5-4891-B4C5-5A3CEFE845C6}" type="presParOf" srcId="{D7103CFB-8485-4C24-93B0-35526B5A0498}" destId="{F3C16E02-ABCB-4614-94C4-E0D1C9DD6EA0}" srcOrd="0" destOrd="0" presId="urn:microsoft.com/office/officeart/2008/layout/LinedList"/>
    <dgm:cxn modelId="{2D641417-1B6A-46E7-A01C-2FE23FBC082C}" type="presParOf" srcId="{D7103CFB-8485-4C24-93B0-35526B5A0498}" destId="{A134EFC4-5B2D-44CE-B28A-14F92E6B59E4}" srcOrd="1" destOrd="0" presId="urn:microsoft.com/office/officeart/2008/layout/LinedList"/>
    <dgm:cxn modelId="{1680F78A-8736-483A-BCC9-5BDD1B7ABF3B}" type="presParOf" srcId="{8254ABDB-5FA8-4D5C-8183-EE7F2EA764D2}" destId="{6F217F1D-55D9-4BB6-9FD7-ACFA73E7D67D}" srcOrd="8" destOrd="0" presId="urn:microsoft.com/office/officeart/2008/layout/LinedList"/>
    <dgm:cxn modelId="{E2065F47-A8F7-45A4-987D-585CB7712112}" type="presParOf" srcId="{8254ABDB-5FA8-4D5C-8183-EE7F2EA764D2}" destId="{38AAD790-4F84-4C90-8999-AB68E9749452}" srcOrd="9" destOrd="0" presId="urn:microsoft.com/office/officeart/2008/layout/LinedList"/>
    <dgm:cxn modelId="{4E276DF5-6969-4302-87FB-20418366D215}" type="presParOf" srcId="{38AAD790-4F84-4C90-8999-AB68E9749452}" destId="{7764AA5E-5B60-449D-BFC7-BB3F4F8642B1}" srcOrd="0" destOrd="0" presId="urn:microsoft.com/office/officeart/2008/layout/LinedList"/>
    <dgm:cxn modelId="{AD3546B7-6168-4B9B-BA23-57DEBE848825}" type="presParOf" srcId="{38AAD790-4F84-4C90-8999-AB68E9749452}" destId="{7F5EE019-F428-4C9E-8FEE-E1934C5327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3575D1-84B0-4529-80A5-40E99189A462}" type="doc">
      <dgm:prSet loTypeId="urn:microsoft.com/office/officeart/2016/7/layout/BasicLinearProcessNumbered" loCatId="process" qsTypeId="urn:microsoft.com/office/officeart/2005/8/quickstyle/simple2" qsCatId="simple" csTypeId="urn:microsoft.com/office/officeart/2005/8/colors/colorful5" csCatId="colorful"/>
      <dgm:spPr/>
      <dgm:t>
        <a:bodyPr/>
        <a:lstStyle/>
        <a:p>
          <a:endParaRPr lang="en-US"/>
        </a:p>
      </dgm:t>
    </dgm:pt>
    <dgm:pt modelId="{8E7FAF86-D6AB-404F-AD7A-9B6846E5ED87}">
      <dgm:prSet/>
      <dgm:spPr/>
      <dgm:t>
        <a:bodyPr/>
        <a:lstStyle/>
        <a:p>
          <a:r>
            <a:rPr lang="en-IN"/>
            <a:t>Primary Revenue will be through the main purchase of the Product</a:t>
          </a:r>
          <a:endParaRPr lang="en-US"/>
        </a:p>
      </dgm:t>
    </dgm:pt>
    <dgm:pt modelId="{AC2F09FD-FAB6-4AB6-9C74-BF92F3AFD0B7}" type="parTrans" cxnId="{234AF57B-9728-4FF0-8C26-8065B4B7617A}">
      <dgm:prSet/>
      <dgm:spPr/>
      <dgm:t>
        <a:bodyPr/>
        <a:lstStyle/>
        <a:p>
          <a:endParaRPr lang="en-US"/>
        </a:p>
      </dgm:t>
    </dgm:pt>
    <dgm:pt modelId="{74F7E6C3-59F5-43C5-812A-994933CCA8BC}" type="sibTrans" cxnId="{234AF57B-9728-4FF0-8C26-8065B4B7617A}">
      <dgm:prSet phldrT="1" phldr="0"/>
      <dgm:spPr/>
      <dgm:t>
        <a:bodyPr/>
        <a:lstStyle/>
        <a:p>
          <a:r>
            <a:rPr lang="en-US"/>
            <a:t>1</a:t>
          </a:r>
        </a:p>
      </dgm:t>
    </dgm:pt>
    <dgm:pt modelId="{C5FFC452-FBE7-4EF1-8D43-7CDBE708DBEB}">
      <dgm:prSet/>
      <dgm:spPr/>
      <dgm:t>
        <a:bodyPr/>
        <a:lstStyle/>
        <a:p>
          <a:r>
            <a:rPr lang="en-IN"/>
            <a:t>If a control unit, or a switch board stops working, the replacement parts will cost extra as an Accessory to the Consumer</a:t>
          </a:r>
          <a:endParaRPr lang="en-US"/>
        </a:p>
      </dgm:t>
    </dgm:pt>
    <dgm:pt modelId="{82388A36-90F1-4181-BC6D-4A48FEEF41E7}" type="parTrans" cxnId="{075CEEA3-981B-4FD6-97FB-6461D9730090}">
      <dgm:prSet/>
      <dgm:spPr/>
      <dgm:t>
        <a:bodyPr/>
        <a:lstStyle/>
        <a:p>
          <a:endParaRPr lang="en-US"/>
        </a:p>
      </dgm:t>
    </dgm:pt>
    <dgm:pt modelId="{195A3D22-C8A8-4745-96EB-49F1385D9C56}" type="sibTrans" cxnId="{075CEEA3-981B-4FD6-97FB-6461D9730090}">
      <dgm:prSet phldrT="2" phldr="0"/>
      <dgm:spPr/>
      <dgm:t>
        <a:bodyPr/>
        <a:lstStyle/>
        <a:p>
          <a:r>
            <a:rPr lang="en-US"/>
            <a:t>2</a:t>
          </a:r>
        </a:p>
      </dgm:t>
    </dgm:pt>
    <dgm:pt modelId="{58F4992C-1C99-416D-978F-5F8AA8CFE979}">
      <dgm:prSet/>
      <dgm:spPr/>
      <dgm:t>
        <a:bodyPr/>
        <a:lstStyle/>
        <a:p>
          <a:r>
            <a:rPr lang="en-US"/>
            <a:t>Smart Ads can be incorporated in the app with Google Adsense</a:t>
          </a:r>
        </a:p>
      </dgm:t>
    </dgm:pt>
    <dgm:pt modelId="{C4F2F9DE-60DF-41BC-869D-0B87C8F31C3F}" type="parTrans" cxnId="{E6E13667-1940-455A-921A-B827F9C321CF}">
      <dgm:prSet/>
      <dgm:spPr/>
      <dgm:t>
        <a:bodyPr/>
        <a:lstStyle/>
        <a:p>
          <a:endParaRPr lang="en-US"/>
        </a:p>
      </dgm:t>
    </dgm:pt>
    <dgm:pt modelId="{04429688-95F8-4132-A17F-FE4C46317184}" type="sibTrans" cxnId="{E6E13667-1940-455A-921A-B827F9C321CF}">
      <dgm:prSet phldrT="3" phldr="0"/>
      <dgm:spPr/>
      <dgm:t>
        <a:bodyPr/>
        <a:lstStyle/>
        <a:p>
          <a:r>
            <a:rPr lang="en-US"/>
            <a:t>3</a:t>
          </a:r>
        </a:p>
      </dgm:t>
    </dgm:pt>
    <dgm:pt modelId="{120BFC53-E332-47A1-BA44-738FD14A254F}" type="pres">
      <dgm:prSet presAssocID="{823575D1-84B0-4529-80A5-40E99189A462}" presName="Name0" presStyleCnt="0">
        <dgm:presLayoutVars>
          <dgm:animLvl val="lvl"/>
          <dgm:resizeHandles val="exact"/>
        </dgm:presLayoutVars>
      </dgm:prSet>
      <dgm:spPr/>
    </dgm:pt>
    <dgm:pt modelId="{73DAC4BC-95EC-4DFF-9907-108CADB0FDA3}" type="pres">
      <dgm:prSet presAssocID="{8E7FAF86-D6AB-404F-AD7A-9B6846E5ED87}" presName="compositeNode" presStyleCnt="0">
        <dgm:presLayoutVars>
          <dgm:bulletEnabled val="1"/>
        </dgm:presLayoutVars>
      </dgm:prSet>
      <dgm:spPr/>
    </dgm:pt>
    <dgm:pt modelId="{227BDA98-A43E-4C7D-BA3F-ACA54CFC956C}" type="pres">
      <dgm:prSet presAssocID="{8E7FAF86-D6AB-404F-AD7A-9B6846E5ED87}" presName="bgRect" presStyleLbl="bgAccFollowNode1" presStyleIdx="0" presStyleCnt="3"/>
      <dgm:spPr/>
    </dgm:pt>
    <dgm:pt modelId="{2721C410-4265-45B3-A220-3A4DB0145A66}" type="pres">
      <dgm:prSet presAssocID="{74F7E6C3-59F5-43C5-812A-994933CCA8BC}" presName="sibTransNodeCircle" presStyleLbl="alignNode1" presStyleIdx="0" presStyleCnt="6">
        <dgm:presLayoutVars>
          <dgm:chMax val="0"/>
          <dgm:bulletEnabled/>
        </dgm:presLayoutVars>
      </dgm:prSet>
      <dgm:spPr/>
    </dgm:pt>
    <dgm:pt modelId="{79A5DBB2-1513-4CE9-831F-B06F71B813D7}" type="pres">
      <dgm:prSet presAssocID="{8E7FAF86-D6AB-404F-AD7A-9B6846E5ED87}" presName="bottomLine" presStyleLbl="alignNode1" presStyleIdx="1" presStyleCnt="6">
        <dgm:presLayoutVars/>
      </dgm:prSet>
      <dgm:spPr/>
    </dgm:pt>
    <dgm:pt modelId="{7029CCE4-1B71-4AF8-9F9C-544CBA9853D3}" type="pres">
      <dgm:prSet presAssocID="{8E7FAF86-D6AB-404F-AD7A-9B6846E5ED87}" presName="nodeText" presStyleLbl="bgAccFollowNode1" presStyleIdx="0" presStyleCnt="3">
        <dgm:presLayoutVars>
          <dgm:bulletEnabled val="1"/>
        </dgm:presLayoutVars>
      </dgm:prSet>
      <dgm:spPr/>
    </dgm:pt>
    <dgm:pt modelId="{374F84E1-BD97-4ED1-A22F-3755FC9596B9}" type="pres">
      <dgm:prSet presAssocID="{74F7E6C3-59F5-43C5-812A-994933CCA8BC}" presName="sibTrans" presStyleCnt="0"/>
      <dgm:spPr/>
    </dgm:pt>
    <dgm:pt modelId="{AB52E693-59FC-4CF0-82DE-492628326031}" type="pres">
      <dgm:prSet presAssocID="{C5FFC452-FBE7-4EF1-8D43-7CDBE708DBEB}" presName="compositeNode" presStyleCnt="0">
        <dgm:presLayoutVars>
          <dgm:bulletEnabled val="1"/>
        </dgm:presLayoutVars>
      </dgm:prSet>
      <dgm:spPr/>
    </dgm:pt>
    <dgm:pt modelId="{C0ED51F6-B1E5-416B-AC82-543DB646C9E5}" type="pres">
      <dgm:prSet presAssocID="{C5FFC452-FBE7-4EF1-8D43-7CDBE708DBEB}" presName="bgRect" presStyleLbl="bgAccFollowNode1" presStyleIdx="1" presStyleCnt="3"/>
      <dgm:spPr/>
    </dgm:pt>
    <dgm:pt modelId="{877840AB-8327-4070-8A15-881D04CA6430}" type="pres">
      <dgm:prSet presAssocID="{195A3D22-C8A8-4745-96EB-49F1385D9C56}" presName="sibTransNodeCircle" presStyleLbl="alignNode1" presStyleIdx="2" presStyleCnt="6">
        <dgm:presLayoutVars>
          <dgm:chMax val="0"/>
          <dgm:bulletEnabled/>
        </dgm:presLayoutVars>
      </dgm:prSet>
      <dgm:spPr/>
    </dgm:pt>
    <dgm:pt modelId="{7F9B0C2A-3A93-45F1-86F0-F7DFD82B3ED6}" type="pres">
      <dgm:prSet presAssocID="{C5FFC452-FBE7-4EF1-8D43-7CDBE708DBEB}" presName="bottomLine" presStyleLbl="alignNode1" presStyleIdx="3" presStyleCnt="6">
        <dgm:presLayoutVars/>
      </dgm:prSet>
      <dgm:spPr/>
    </dgm:pt>
    <dgm:pt modelId="{C5469DCB-5B5A-4783-A6C7-1A55C04F4A15}" type="pres">
      <dgm:prSet presAssocID="{C5FFC452-FBE7-4EF1-8D43-7CDBE708DBEB}" presName="nodeText" presStyleLbl="bgAccFollowNode1" presStyleIdx="1" presStyleCnt="3">
        <dgm:presLayoutVars>
          <dgm:bulletEnabled val="1"/>
        </dgm:presLayoutVars>
      </dgm:prSet>
      <dgm:spPr/>
    </dgm:pt>
    <dgm:pt modelId="{595220A5-91E5-465B-BE9F-CA6F576C6F64}" type="pres">
      <dgm:prSet presAssocID="{195A3D22-C8A8-4745-96EB-49F1385D9C56}" presName="sibTrans" presStyleCnt="0"/>
      <dgm:spPr/>
    </dgm:pt>
    <dgm:pt modelId="{B0797C8E-E68A-490C-9A19-9154CB9C4C71}" type="pres">
      <dgm:prSet presAssocID="{58F4992C-1C99-416D-978F-5F8AA8CFE979}" presName="compositeNode" presStyleCnt="0">
        <dgm:presLayoutVars>
          <dgm:bulletEnabled val="1"/>
        </dgm:presLayoutVars>
      </dgm:prSet>
      <dgm:spPr/>
    </dgm:pt>
    <dgm:pt modelId="{FCD1D23B-82A3-46AE-937B-0AAE07722276}" type="pres">
      <dgm:prSet presAssocID="{58F4992C-1C99-416D-978F-5F8AA8CFE979}" presName="bgRect" presStyleLbl="bgAccFollowNode1" presStyleIdx="2" presStyleCnt="3"/>
      <dgm:spPr/>
    </dgm:pt>
    <dgm:pt modelId="{6472E26D-C2AD-4044-98BC-3C80A5FB75E7}" type="pres">
      <dgm:prSet presAssocID="{04429688-95F8-4132-A17F-FE4C46317184}" presName="sibTransNodeCircle" presStyleLbl="alignNode1" presStyleIdx="4" presStyleCnt="6">
        <dgm:presLayoutVars>
          <dgm:chMax val="0"/>
          <dgm:bulletEnabled/>
        </dgm:presLayoutVars>
      </dgm:prSet>
      <dgm:spPr/>
    </dgm:pt>
    <dgm:pt modelId="{EC65E113-356E-4CF6-81B5-89D62AB17EFE}" type="pres">
      <dgm:prSet presAssocID="{58F4992C-1C99-416D-978F-5F8AA8CFE979}" presName="bottomLine" presStyleLbl="alignNode1" presStyleIdx="5" presStyleCnt="6">
        <dgm:presLayoutVars/>
      </dgm:prSet>
      <dgm:spPr/>
    </dgm:pt>
    <dgm:pt modelId="{687CFA0F-C610-4DD7-BF40-586346EF1E5C}" type="pres">
      <dgm:prSet presAssocID="{58F4992C-1C99-416D-978F-5F8AA8CFE979}" presName="nodeText" presStyleLbl="bgAccFollowNode1" presStyleIdx="2" presStyleCnt="3">
        <dgm:presLayoutVars>
          <dgm:bulletEnabled val="1"/>
        </dgm:presLayoutVars>
      </dgm:prSet>
      <dgm:spPr/>
    </dgm:pt>
  </dgm:ptLst>
  <dgm:cxnLst>
    <dgm:cxn modelId="{FAA97C13-2FC4-43FA-AE74-88D87429123B}" type="presOf" srcId="{195A3D22-C8A8-4745-96EB-49F1385D9C56}" destId="{877840AB-8327-4070-8A15-881D04CA6430}" srcOrd="0" destOrd="0" presId="urn:microsoft.com/office/officeart/2016/7/layout/BasicLinearProcessNumbered"/>
    <dgm:cxn modelId="{53EF0866-256F-49F4-90CC-1AFB56971681}" type="presOf" srcId="{04429688-95F8-4132-A17F-FE4C46317184}" destId="{6472E26D-C2AD-4044-98BC-3C80A5FB75E7}" srcOrd="0" destOrd="0" presId="urn:microsoft.com/office/officeart/2016/7/layout/BasicLinearProcessNumbered"/>
    <dgm:cxn modelId="{E6E13667-1940-455A-921A-B827F9C321CF}" srcId="{823575D1-84B0-4529-80A5-40E99189A462}" destId="{58F4992C-1C99-416D-978F-5F8AA8CFE979}" srcOrd="2" destOrd="0" parTransId="{C4F2F9DE-60DF-41BC-869D-0B87C8F31C3F}" sibTransId="{04429688-95F8-4132-A17F-FE4C46317184}"/>
    <dgm:cxn modelId="{CF07C24F-BD21-4B98-81C7-FE2233091BA9}" type="presOf" srcId="{74F7E6C3-59F5-43C5-812A-994933CCA8BC}" destId="{2721C410-4265-45B3-A220-3A4DB0145A66}" srcOrd="0" destOrd="0" presId="urn:microsoft.com/office/officeart/2016/7/layout/BasicLinearProcessNumbered"/>
    <dgm:cxn modelId="{87B72579-51BA-4522-8E5C-CF3897E91FB8}" type="presOf" srcId="{8E7FAF86-D6AB-404F-AD7A-9B6846E5ED87}" destId="{7029CCE4-1B71-4AF8-9F9C-544CBA9853D3}" srcOrd="1" destOrd="0" presId="urn:microsoft.com/office/officeart/2016/7/layout/BasicLinearProcessNumbered"/>
    <dgm:cxn modelId="{A1F3AD7B-7196-457D-A8BE-A564977578F3}" type="presOf" srcId="{823575D1-84B0-4529-80A5-40E99189A462}" destId="{120BFC53-E332-47A1-BA44-738FD14A254F}" srcOrd="0" destOrd="0" presId="urn:microsoft.com/office/officeart/2016/7/layout/BasicLinearProcessNumbered"/>
    <dgm:cxn modelId="{234AF57B-9728-4FF0-8C26-8065B4B7617A}" srcId="{823575D1-84B0-4529-80A5-40E99189A462}" destId="{8E7FAF86-D6AB-404F-AD7A-9B6846E5ED87}" srcOrd="0" destOrd="0" parTransId="{AC2F09FD-FAB6-4AB6-9C74-BF92F3AFD0B7}" sibTransId="{74F7E6C3-59F5-43C5-812A-994933CCA8BC}"/>
    <dgm:cxn modelId="{F28F5182-7008-46AF-8B19-5F8DD86A185A}" type="presOf" srcId="{8E7FAF86-D6AB-404F-AD7A-9B6846E5ED87}" destId="{227BDA98-A43E-4C7D-BA3F-ACA54CFC956C}" srcOrd="0" destOrd="0" presId="urn:microsoft.com/office/officeart/2016/7/layout/BasicLinearProcessNumbered"/>
    <dgm:cxn modelId="{A7D8BF8A-9629-4464-8933-9C2446C5175A}" type="presOf" srcId="{C5FFC452-FBE7-4EF1-8D43-7CDBE708DBEB}" destId="{C0ED51F6-B1E5-416B-AC82-543DB646C9E5}" srcOrd="0" destOrd="0" presId="urn:microsoft.com/office/officeart/2016/7/layout/BasicLinearProcessNumbered"/>
    <dgm:cxn modelId="{D90B1396-F017-48EF-BA82-0005F467875A}" type="presOf" srcId="{58F4992C-1C99-416D-978F-5F8AA8CFE979}" destId="{FCD1D23B-82A3-46AE-937B-0AAE07722276}" srcOrd="0" destOrd="0" presId="urn:microsoft.com/office/officeart/2016/7/layout/BasicLinearProcessNumbered"/>
    <dgm:cxn modelId="{4D8FD4A0-5ED5-4CB0-AD6F-943FCB1BECB1}" type="presOf" srcId="{58F4992C-1C99-416D-978F-5F8AA8CFE979}" destId="{687CFA0F-C610-4DD7-BF40-586346EF1E5C}" srcOrd="1" destOrd="0" presId="urn:microsoft.com/office/officeart/2016/7/layout/BasicLinearProcessNumbered"/>
    <dgm:cxn modelId="{075CEEA3-981B-4FD6-97FB-6461D9730090}" srcId="{823575D1-84B0-4529-80A5-40E99189A462}" destId="{C5FFC452-FBE7-4EF1-8D43-7CDBE708DBEB}" srcOrd="1" destOrd="0" parTransId="{82388A36-90F1-4181-BC6D-4A48FEEF41E7}" sibTransId="{195A3D22-C8A8-4745-96EB-49F1385D9C56}"/>
    <dgm:cxn modelId="{957854C1-B80B-4663-AFBB-DBF982D346D6}" type="presOf" srcId="{C5FFC452-FBE7-4EF1-8D43-7CDBE708DBEB}" destId="{C5469DCB-5B5A-4783-A6C7-1A55C04F4A15}" srcOrd="1" destOrd="0" presId="urn:microsoft.com/office/officeart/2016/7/layout/BasicLinearProcessNumbered"/>
    <dgm:cxn modelId="{55B39384-5252-4F74-B1F0-618998EA8575}" type="presParOf" srcId="{120BFC53-E332-47A1-BA44-738FD14A254F}" destId="{73DAC4BC-95EC-4DFF-9907-108CADB0FDA3}" srcOrd="0" destOrd="0" presId="urn:microsoft.com/office/officeart/2016/7/layout/BasicLinearProcessNumbered"/>
    <dgm:cxn modelId="{9F7C05B8-C8BB-4AFD-8AF7-2F6EF8AFB380}" type="presParOf" srcId="{73DAC4BC-95EC-4DFF-9907-108CADB0FDA3}" destId="{227BDA98-A43E-4C7D-BA3F-ACA54CFC956C}" srcOrd="0" destOrd="0" presId="urn:microsoft.com/office/officeart/2016/7/layout/BasicLinearProcessNumbered"/>
    <dgm:cxn modelId="{04D10261-DDBA-43BA-83DD-BC0BC26CFC4C}" type="presParOf" srcId="{73DAC4BC-95EC-4DFF-9907-108CADB0FDA3}" destId="{2721C410-4265-45B3-A220-3A4DB0145A66}" srcOrd="1" destOrd="0" presId="urn:microsoft.com/office/officeart/2016/7/layout/BasicLinearProcessNumbered"/>
    <dgm:cxn modelId="{36760CE2-06C4-4C65-B8B8-05E36DD61587}" type="presParOf" srcId="{73DAC4BC-95EC-4DFF-9907-108CADB0FDA3}" destId="{79A5DBB2-1513-4CE9-831F-B06F71B813D7}" srcOrd="2" destOrd="0" presId="urn:microsoft.com/office/officeart/2016/7/layout/BasicLinearProcessNumbered"/>
    <dgm:cxn modelId="{E93A0A56-9F8B-45D3-94B6-F013F0E4A2C3}" type="presParOf" srcId="{73DAC4BC-95EC-4DFF-9907-108CADB0FDA3}" destId="{7029CCE4-1B71-4AF8-9F9C-544CBA9853D3}" srcOrd="3" destOrd="0" presId="urn:microsoft.com/office/officeart/2016/7/layout/BasicLinearProcessNumbered"/>
    <dgm:cxn modelId="{EE7FCA6F-B080-47CA-9160-1DDBBD6C5DE3}" type="presParOf" srcId="{120BFC53-E332-47A1-BA44-738FD14A254F}" destId="{374F84E1-BD97-4ED1-A22F-3755FC9596B9}" srcOrd="1" destOrd="0" presId="urn:microsoft.com/office/officeart/2016/7/layout/BasicLinearProcessNumbered"/>
    <dgm:cxn modelId="{A0B53248-FB50-4072-80BE-6E827B752DF3}" type="presParOf" srcId="{120BFC53-E332-47A1-BA44-738FD14A254F}" destId="{AB52E693-59FC-4CF0-82DE-492628326031}" srcOrd="2" destOrd="0" presId="urn:microsoft.com/office/officeart/2016/7/layout/BasicLinearProcessNumbered"/>
    <dgm:cxn modelId="{D6949340-A9D3-4478-BE80-2E66BFE6677C}" type="presParOf" srcId="{AB52E693-59FC-4CF0-82DE-492628326031}" destId="{C0ED51F6-B1E5-416B-AC82-543DB646C9E5}" srcOrd="0" destOrd="0" presId="urn:microsoft.com/office/officeart/2016/7/layout/BasicLinearProcessNumbered"/>
    <dgm:cxn modelId="{E89BC75A-52EA-4D67-8370-642B54E6B402}" type="presParOf" srcId="{AB52E693-59FC-4CF0-82DE-492628326031}" destId="{877840AB-8327-4070-8A15-881D04CA6430}" srcOrd="1" destOrd="0" presId="urn:microsoft.com/office/officeart/2016/7/layout/BasicLinearProcessNumbered"/>
    <dgm:cxn modelId="{CA6CB5D0-7098-41BF-B0EB-5F4C262D6A2D}" type="presParOf" srcId="{AB52E693-59FC-4CF0-82DE-492628326031}" destId="{7F9B0C2A-3A93-45F1-86F0-F7DFD82B3ED6}" srcOrd="2" destOrd="0" presId="urn:microsoft.com/office/officeart/2016/7/layout/BasicLinearProcessNumbered"/>
    <dgm:cxn modelId="{D23A778C-4837-476A-8764-3BA2DADFBFDE}" type="presParOf" srcId="{AB52E693-59FC-4CF0-82DE-492628326031}" destId="{C5469DCB-5B5A-4783-A6C7-1A55C04F4A15}" srcOrd="3" destOrd="0" presId="urn:microsoft.com/office/officeart/2016/7/layout/BasicLinearProcessNumbered"/>
    <dgm:cxn modelId="{EBB5D11C-4C30-402C-95ED-1FBD78723340}" type="presParOf" srcId="{120BFC53-E332-47A1-BA44-738FD14A254F}" destId="{595220A5-91E5-465B-BE9F-CA6F576C6F64}" srcOrd="3" destOrd="0" presId="urn:microsoft.com/office/officeart/2016/7/layout/BasicLinearProcessNumbered"/>
    <dgm:cxn modelId="{46823B57-ABD1-4A0E-8054-A372DBC4DD84}" type="presParOf" srcId="{120BFC53-E332-47A1-BA44-738FD14A254F}" destId="{B0797C8E-E68A-490C-9A19-9154CB9C4C71}" srcOrd="4" destOrd="0" presId="urn:microsoft.com/office/officeart/2016/7/layout/BasicLinearProcessNumbered"/>
    <dgm:cxn modelId="{AF5BCFED-2158-4B51-BCC5-6F6029E8FC9F}" type="presParOf" srcId="{B0797C8E-E68A-490C-9A19-9154CB9C4C71}" destId="{FCD1D23B-82A3-46AE-937B-0AAE07722276}" srcOrd="0" destOrd="0" presId="urn:microsoft.com/office/officeart/2016/7/layout/BasicLinearProcessNumbered"/>
    <dgm:cxn modelId="{DD3E81D8-67D1-46D6-BD87-8CF3FE4115A8}" type="presParOf" srcId="{B0797C8E-E68A-490C-9A19-9154CB9C4C71}" destId="{6472E26D-C2AD-4044-98BC-3C80A5FB75E7}" srcOrd="1" destOrd="0" presId="urn:microsoft.com/office/officeart/2016/7/layout/BasicLinearProcessNumbered"/>
    <dgm:cxn modelId="{949098E7-2769-460B-925D-598F453377F4}" type="presParOf" srcId="{B0797C8E-E68A-490C-9A19-9154CB9C4C71}" destId="{EC65E113-356E-4CF6-81B5-89D62AB17EFE}" srcOrd="2" destOrd="0" presId="urn:microsoft.com/office/officeart/2016/7/layout/BasicLinearProcessNumbered"/>
    <dgm:cxn modelId="{9417EFF6-4863-4B13-9CA7-F7492777EBEC}" type="presParOf" srcId="{B0797C8E-E68A-490C-9A19-9154CB9C4C71}" destId="{687CFA0F-C610-4DD7-BF40-586346EF1E5C}"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1F30D-948B-4642-8243-C2701DBF9AB7}">
      <dsp:nvSpPr>
        <dsp:cNvPr id="0" name=""/>
        <dsp:cNvSpPr/>
      </dsp:nvSpPr>
      <dsp:spPr>
        <a:xfrm>
          <a:off x="0" y="0"/>
          <a:ext cx="633893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650E9A-6652-4B01-B885-CF886DBFEF5A}">
      <dsp:nvSpPr>
        <dsp:cNvPr id="0" name=""/>
        <dsp:cNvSpPr/>
      </dsp:nvSpPr>
      <dsp:spPr>
        <a:xfrm>
          <a:off x="0" y="0"/>
          <a:ext cx="6338935" cy="275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dirty="0">
              <a:latin typeface="Corbel Light" panose="020B0303020204020204" pitchFamily="34" charset="0"/>
            </a:rPr>
            <a:t>We will know how many people install and use our product by the downloads and usage history of the app, that needs to be used along with the product. </a:t>
          </a:r>
          <a:endParaRPr lang="en-US" sz="3500" kern="1200" dirty="0">
            <a:latin typeface="Corbel Light" panose="020B0303020204020204" pitchFamily="34" charset="0"/>
          </a:endParaRPr>
        </a:p>
      </dsp:txBody>
      <dsp:txXfrm>
        <a:off x="0" y="0"/>
        <a:ext cx="6338935" cy="2752343"/>
      </dsp:txXfrm>
    </dsp:sp>
    <dsp:sp modelId="{5B99D190-25A9-4E2E-BA42-57D08DEEDEFA}">
      <dsp:nvSpPr>
        <dsp:cNvPr id="0" name=""/>
        <dsp:cNvSpPr/>
      </dsp:nvSpPr>
      <dsp:spPr>
        <a:xfrm>
          <a:off x="0" y="2752343"/>
          <a:ext cx="6338935"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821872-3F7A-47C3-910E-390D96A4EA5A}">
      <dsp:nvSpPr>
        <dsp:cNvPr id="0" name=""/>
        <dsp:cNvSpPr/>
      </dsp:nvSpPr>
      <dsp:spPr>
        <a:xfrm>
          <a:off x="0" y="2752343"/>
          <a:ext cx="6338935" cy="275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dirty="0">
              <a:latin typeface="Corbel Light" panose="020B0303020204020204" pitchFamily="34" charset="0"/>
            </a:rPr>
            <a:t>Number of Sales of the Product sold Per number of people reached via Marketing of the Product will give an idea about its success. </a:t>
          </a:r>
          <a:endParaRPr lang="en-US" sz="3500" kern="1200" dirty="0">
            <a:latin typeface="Corbel Light" panose="020B0303020204020204" pitchFamily="34" charset="0"/>
          </a:endParaRPr>
        </a:p>
      </dsp:txBody>
      <dsp:txXfrm>
        <a:off x="0" y="2752343"/>
        <a:ext cx="6338935" cy="2752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AB23E-678C-40F7-AEB6-550115540E35}">
      <dsp:nvSpPr>
        <dsp:cNvPr id="0" name=""/>
        <dsp:cNvSpPr/>
      </dsp:nvSpPr>
      <dsp:spPr>
        <a:xfrm>
          <a:off x="0" y="3404"/>
          <a:ext cx="10515600" cy="7251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DD670E-35F8-4051-BCEE-C901EF1E3ABB}">
      <dsp:nvSpPr>
        <dsp:cNvPr id="0" name=""/>
        <dsp:cNvSpPr/>
      </dsp:nvSpPr>
      <dsp:spPr>
        <a:xfrm>
          <a:off x="219348" y="166556"/>
          <a:ext cx="398815" cy="398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86E4B4-7C45-4DBA-B2F7-E9EB591458E2}">
      <dsp:nvSpPr>
        <dsp:cNvPr id="0" name=""/>
        <dsp:cNvSpPr/>
      </dsp:nvSpPr>
      <dsp:spPr>
        <a:xfrm>
          <a:off x="837512" y="3404"/>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00100">
            <a:lnSpc>
              <a:spcPct val="100000"/>
            </a:lnSpc>
            <a:spcBef>
              <a:spcPct val="0"/>
            </a:spcBef>
            <a:spcAft>
              <a:spcPct val="35000"/>
            </a:spcAft>
            <a:buNone/>
          </a:pPr>
          <a:r>
            <a:rPr lang="en-IN" sz="1800" kern="1200" dirty="0"/>
            <a:t>We intend to assemble the product by hand for the first Year</a:t>
          </a:r>
          <a:endParaRPr lang="en-US" sz="1800" kern="1200" dirty="0"/>
        </a:p>
      </dsp:txBody>
      <dsp:txXfrm>
        <a:off x="837512" y="3404"/>
        <a:ext cx="9678087" cy="725119"/>
      </dsp:txXfrm>
    </dsp:sp>
    <dsp:sp modelId="{1A5496F4-60A2-4E80-B602-2275CFFF4B92}">
      <dsp:nvSpPr>
        <dsp:cNvPr id="0" name=""/>
        <dsp:cNvSpPr/>
      </dsp:nvSpPr>
      <dsp:spPr>
        <a:xfrm>
          <a:off x="0" y="909803"/>
          <a:ext cx="10515600" cy="7251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1AB47E-DF3E-4348-9F90-DBC5DBBB4A42}">
      <dsp:nvSpPr>
        <dsp:cNvPr id="0" name=""/>
        <dsp:cNvSpPr/>
      </dsp:nvSpPr>
      <dsp:spPr>
        <a:xfrm>
          <a:off x="219348" y="1072955"/>
          <a:ext cx="398815" cy="398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4DF76-0BDE-466F-A6BD-65AA659F74DC}">
      <dsp:nvSpPr>
        <dsp:cNvPr id="0" name=""/>
        <dsp:cNvSpPr/>
      </dsp:nvSpPr>
      <dsp:spPr>
        <a:xfrm>
          <a:off x="837512" y="909803"/>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00100">
            <a:lnSpc>
              <a:spcPct val="100000"/>
            </a:lnSpc>
            <a:spcBef>
              <a:spcPct val="0"/>
            </a:spcBef>
            <a:spcAft>
              <a:spcPct val="35000"/>
            </a:spcAft>
            <a:buNone/>
          </a:pPr>
          <a:r>
            <a:rPr lang="en-US" sz="1800" kern="1200"/>
            <a:t>By the Second Year, Efficiency of the Product will improve as we will cut down the Microprocessors used to only use their relevant circuitry. </a:t>
          </a:r>
        </a:p>
      </dsp:txBody>
      <dsp:txXfrm>
        <a:off x="837512" y="909803"/>
        <a:ext cx="9678087" cy="725119"/>
      </dsp:txXfrm>
    </dsp:sp>
    <dsp:sp modelId="{0D7FE6CC-9FFF-4DEC-BADC-A641DB219CE4}">
      <dsp:nvSpPr>
        <dsp:cNvPr id="0" name=""/>
        <dsp:cNvSpPr/>
      </dsp:nvSpPr>
      <dsp:spPr>
        <a:xfrm>
          <a:off x="0" y="1816202"/>
          <a:ext cx="10515600" cy="7251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5E4BB1-28F0-4312-80EF-83C60AD9FEAC}">
      <dsp:nvSpPr>
        <dsp:cNvPr id="0" name=""/>
        <dsp:cNvSpPr/>
      </dsp:nvSpPr>
      <dsp:spPr>
        <a:xfrm>
          <a:off x="219348" y="1979354"/>
          <a:ext cx="398815" cy="398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A12C60-53FB-420D-9F11-0300CD63869F}">
      <dsp:nvSpPr>
        <dsp:cNvPr id="0" name=""/>
        <dsp:cNvSpPr/>
      </dsp:nvSpPr>
      <dsp:spPr>
        <a:xfrm>
          <a:off x="837512" y="1816202"/>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00100">
            <a:lnSpc>
              <a:spcPct val="100000"/>
            </a:lnSpc>
            <a:spcBef>
              <a:spcPct val="0"/>
            </a:spcBef>
            <a:spcAft>
              <a:spcPct val="35000"/>
            </a:spcAft>
            <a:buNone/>
          </a:pPr>
          <a:r>
            <a:rPr lang="en-US" sz="1800" kern="1200" dirty="0"/>
            <a:t>By the Third Year we will have designed and implemented well Trained and Modelled AI into these Products</a:t>
          </a:r>
        </a:p>
      </dsp:txBody>
      <dsp:txXfrm>
        <a:off x="837512" y="1816202"/>
        <a:ext cx="9678087" cy="725119"/>
      </dsp:txXfrm>
    </dsp:sp>
    <dsp:sp modelId="{458D67E5-BAAA-471D-96F1-4ABDB5A0F4C9}">
      <dsp:nvSpPr>
        <dsp:cNvPr id="0" name=""/>
        <dsp:cNvSpPr/>
      </dsp:nvSpPr>
      <dsp:spPr>
        <a:xfrm>
          <a:off x="0" y="2722601"/>
          <a:ext cx="10515600" cy="72511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037570-91E4-4E2E-899C-D6F47C896993}">
      <dsp:nvSpPr>
        <dsp:cNvPr id="0" name=""/>
        <dsp:cNvSpPr/>
      </dsp:nvSpPr>
      <dsp:spPr>
        <a:xfrm>
          <a:off x="219348" y="2885753"/>
          <a:ext cx="398815" cy="398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BCEAD5-B3F0-4F7F-B113-C93F07106814}">
      <dsp:nvSpPr>
        <dsp:cNvPr id="0" name=""/>
        <dsp:cNvSpPr/>
      </dsp:nvSpPr>
      <dsp:spPr>
        <a:xfrm>
          <a:off x="837512" y="2722601"/>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00100">
            <a:lnSpc>
              <a:spcPct val="100000"/>
            </a:lnSpc>
            <a:spcBef>
              <a:spcPct val="0"/>
            </a:spcBef>
            <a:spcAft>
              <a:spcPct val="35000"/>
            </a:spcAft>
            <a:buNone/>
          </a:pPr>
          <a:r>
            <a:rPr lang="en-US" sz="1800" kern="1200"/>
            <a:t>This AI could be installed into pre-existing Products by simple Software Updates. </a:t>
          </a:r>
        </a:p>
      </dsp:txBody>
      <dsp:txXfrm>
        <a:off x="837512" y="2722601"/>
        <a:ext cx="9678087" cy="725119"/>
      </dsp:txXfrm>
    </dsp:sp>
    <dsp:sp modelId="{3E5818FC-4D60-4745-92FE-74EF77FE2010}">
      <dsp:nvSpPr>
        <dsp:cNvPr id="0" name=""/>
        <dsp:cNvSpPr/>
      </dsp:nvSpPr>
      <dsp:spPr>
        <a:xfrm>
          <a:off x="0" y="3629000"/>
          <a:ext cx="10515600" cy="72511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334BF-2881-4F0D-8A6D-2A9928DAFA08}">
      <dsp:nvSpPr>
        <dsp:cNvPr id="0" name=""/>
        <dsp:cNvSpPr/>
      </dsp:nvSpPr>
      <dsp:spPr>
        <a:xfrm>
          <a:off x="219348" y="3792152"/>
          <a:ext cx="398815" cy="3988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F0638A-05D2-430F-AD20-16702DB30851}">
      <dsp:nvSpPr>
        <dsp:cNvPr id="0" name=""/>
        <dsp:cNvSpPr/>
      </dsp:nvSpPr>
      <dsp:spPr>
        <a:xfrm>
          <a:off x="837512" y="3629000"/>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00100">
            <a:lnSpc>
              <a:spcPct val="100000"/>
            </a:lnSpc>
            <a:spcBef>
              <a:spcPct val="0"/>
            </a:spcBef>
            <a:spcAft>
              <a:spcPct val="35000"/>
            </a:spcAft>
            <a:buNone/>
          </a:pPr>
          <a:r>
            <a:rPr lang="en-US" sz="1800" kern="1200"/>
            <a:t>By the 5</a:t>
          </a:r>
          <a:r>
            <a:rPr lang="en-US" sz="1800" kern="1200" baseline="30000"/>
            <a:t>th</a:t>
          </a:r>
          <a:r>
            <a:rPr lang="en-US" sz="1800" kern="1200"/>
            <a:t> Year we intend to completely automate production and thereby increase efficiency.</a:t>
          </a:r>
        </a:p>
      </dsp:txBody>
      <dsp:txXfrm>
        <a:off x="837512" y="3629000"/>
        <a:ext cx="9678087" cy="7251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390E0-AC73-4133-8961-3CC014DA2274}">
      <dsp:nvSpPr>
        <dsp:cNvPr id="0" name=""/>
        <dsp:cNvSpPr/>
      </dsp:nvSpPr>
      <dsp:spPr>
        <a:xfrm>
          <a:off x="0" y="675"/>
          <a:ext cx="6586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182A8-5164-4187-BDB9-D9AAAF154F23}">
      <dsp:nvSpPr>
        <dsp:cNvPr id="0" name=""/>
        <dsp:cNvSpPr/>
      </dsp:nvSpPr>
      <dsp:spPr>
        <a:xfrm>
          <a:off x="0" y="675"/>
          <a:ext cx="658625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latin typeface="Corbel Light" panose="020B0303020204020204" pitchFamily="34" charset="0"/>
            </a:rPr>
            <a:t>Production Cost: </a:t>
          </a:r>
          <a:r>
            <a:rPr lang="en-IN" sz="3600" kern="1200" dirty="0" err="1">
              <a:latin typeface="Corbel Light" panose="020B0303020204020204" pitchFamily="34" charset="0"/>
            </a:rPr>
            <a:t>Approx</a:t>
          </a:r>
          <a:r>
            <a:rPr lang="en-IN" sz="3600" kern="1200" dirty="0">
              <a:latin typeface="Corbel Light" panose="020B0303020204020204" pitchFamily="34" charset="0"/>
            </a:rPr>
            <a:t> 40000 Rs</a:t>
          </a:r>
          <a:endParaRPr lang="en-US" sz="3600" kern="1200" dirty="0">
            <a:latin typeface="Corbel Light" panose="020B0303020204020204" pitchFamily="34" charset="0"/>
          </a:endParaRPr>
        </a:p>
      </dsp:txBody>
      <dsp:txXfrm>
        <a:off x="0" y="675"/>
        <a:ext cx="6586254" cy="1105876"/>
      </dsp:txXfrm>
    </dsp:sp>
    <dsp:sp modelId="{92B1EBAB-FA83-4968-8A7E-33088B5A96CA}">
      <dsp:nvSpPr>
        <dsp:cNvPr id="0" name=""/>
        <dsp:cNvSpPr/>
      </dsp:nvSpPr>
      <dsp:spPr>
        <a:xfrm>
          <a:off x="0" y="1106552"/>
          <a:ext cx="6586254"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430D46-EB79-4935-959F-B86EA7775B41}">
      <dsp:nvSpPr>
        <dsp:cNvPr id="0" name=""/>
        <dsp:cNvSpPr/>
      </dsp:nvSpPr>
      <dsp:spPr>
        <a:xfrm>
          <a:off x="0" y="1106552"/>
          <a:ext cx="658625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latin typeface="Corbel Light" panose="020B0303020204020204" pitchFamily="34" charset="0"/>
            </a:rPr>
            <a:t>Website Creation Cost: 3000 Rs. </a:t>
          </a:r>
          <a:endParaRPr lang="en-US" sz="3600" kern="1200" dirty="0">
            <a:latin typeface="Corbel Light" panose="020B0303020204020204" pitchFamily="34" charset="0"/>
          </a:endParaRPr>
        </a:p>
      </dsp:txBody>
      <dsp:txXfrm>
        <a:off x="0" y="1106552"/>
        <a:ext cx="6586254" cy="1105876"/>
      </dsp:txXfrm>
    </dsp:sp>
    <dsp:sp modelId="{3FD20AFA-5FE1-4401-B862-1391A8DE084D}">
      <dsp:nvSpPr>
        <dsp:cNvPr id="0" name=""/>
        <dsp:cNvSpPr/>
      </dsp:nvSpPr>
      <dsp:spPr>
        <a:xfrm>
          <a:off x="0" y="2212429"/>
          <a:ext cx="6586254"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1CC5F-48E5-4A32-A404-53CF1E7FDEE2}">
      <dsp:nvSpPr>
        <dsp:cNvPr id="0" name=""/>
        <dsp:cNvSpPr/>
      </dsp:nvSpPr>
      <dsp:spPr>
        <a:xfrm>
          <a:off x="0" y="2212429"/>
          <a:ext cx="658625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latin typeface="Corbel Light" panose="020B0303020204020204" pitchFamily="34" charset="0"/>
            </a:rPr>
            <a:t>Website Hosting Cost: 3000 Rs.</a:t>
          </a:r>
          <a:endParaRPr lang="en-US" sz="3600" kern="1200" dirty="0">
            <a:latin typeface="Corbel Light" panose="020B0303020204020204" pitchFamily="34" charset="0"/>
          </a:endParaRPr>
        </a:p>
      </dsp:txBody>
      <dsp:txXfrm>
        <a:off x="0" y="2212429"/>
        <a:ext cx="6586254" cy="1105876"/>
      </dsp:txXfrm>
    </dsp:sp>
    <dsp:sp modelId="{2403F61A-ADA7-4D48-BF48-1BA55E261A5E}">
      <dsp:nvSpPr>
        <dsp:cNvPr id="0" name=""/>
        <dsp:cNvSpPr/>
      </dsp:nvSpPr>
      <dsp:spPr>
        <a:xfrm>
          <a:off x="0" y="3318305"/>
          <a:ext cx="6586254"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16E02-ABCB-4614-94C4-E0D1C9DD6EA0}">
      <dsp:nvSpPr>
        <dsp:cNvPr id="0" name=""/>
        <dsp:cNvSpPr/>
      </dsp:nvSpPr>
      <dsp:spPr>
        <a:xfrm>
          <a:off x="0" y="3318305"/>
          <a:ext cx="658625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latin typeface="Corbel Light" panose="020B0303020204020204" pitchFamily="34" charset="0"/>
            </a:rPr>
            <a:t>App Creation Cost: 5000 Rs. </a:t>
          </a:r>
          <a:endParaRPr lang="en-US" sz="3600" kern="1200" dirty="0">
            <a:latin typeface="Corbel Light" panose="020B0303020204020204" pitchFamily="34" charset="0"/>
          </a:endParaRPr>
        </a:p>
      </dsp:txBody>
      <dsp:txXfrm>
        <a:off x="0" y="3318305"/>
        <a:ext cx="6586254" cy="1105876"/>
      </dsp:txXfrm>
    </dsp:sp>
    <dsp:sp modelId="{6F217F1D-55D9-4BB6-9FD7-ACFA73E7D67D}">
      <dsp:nvSpPr>
        <dsp:cNvPr id="0" name=""/>
        <dsp:cNvSpPr/>
      </dsp:nvSpPr>
      <dsp:spPr>
        <a:xfrm>
          <a:off x="0" y="4424182"/>
          <a:ext cx="6586254"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64AA5E-5B60-449D-BFC7-BB3F4F8642B1}">
      <dsp:nvSpPr>
        <dsp:cNvPr id="0" name=""/>
        <dsp:cNvSpPr/>
      </dsp:nvSpPr>
      <dsp:spPr>
        <a:xfrm>
          <a:off x="0" y="4424182"/>
          <a:ext cx="658625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latin typeface="Corbel Light" panose="020B0303020204020204" pitchFamily="34" charset="0"/>
            </a:rPr>
            <a:t>Servicing: 2000 Rs. </a:t>
          </a:r>
          <a:endParaRPr lang="en-US" sz="3600" kern="1200" dirty="0">
            <a:latin typeface="Corbel Light" panose="020B0303020204020204" pitchFamily="34" charset="0"/>
          </a:endParaRPr>
        </a:p>
      </dsp:txBody>
      <dsp:txXfrm>
        <a:off x="0" y="4424182"/>
        <a:ext cx="6586254" cy="11058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BDA98-A43E-4C7D-BA3F-ACA54CFC956C}">
      <dsp:nvSpPr>
        <dsp:cNvPr id="0" name=""/>
        <dsp:cNvSpPr/>
      </dsp:nvSpPr>
      <dsp:spPr>
        <a:xfrm>
          <a:off x="0" y="0"/>
          <a:ext cx="3286125" cy="435133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IN" sz="2000" kern="1200"/>
            <a:t>Primary Revenue will be through the main purchase of the Product</a:t>
          </a:r>
          <a:endParaRPr lang="en-US" sz="2000" kern="1200"/>
        </a:p>
      </dsp:txBody>
      <dsp:txXfrm>
        <a:off x="0" y="1653508"/>
        <a:ext cx="3286125" cy="2610802"/>
      </dsp:txXfrm>
    </dsp:sp>
    <dsp:sp modelId="{2721C410-4265-45B3-A220-3A4DB0145A66}">
      <dsp:nvSpPr>
        <dsp:cNvPr id="0" name=""/>
        <dsp:cNvSpPr/>
      </dsp:nvSpPr>
      <dsp:spPr>
        <a:xfrm>
          <a:off x="990361" y="435133"/>
          <a:ext cx="1305401" cy="1305401"/>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79A5DBB2-1513-4CE9-831F-B06F71B813D7}">
      <dsp:nvSpPr>
        <dsp:cNvPr id="0" name=""/>
        <dsp:cNvSpPr/>
      </dsp:nvSpPr>
      <dsp:spPr>
        <a:xfrm>
          <a:off x="0" y="4351266"/>
          <a:ext cx="3286125" cy="72"/>
        </a:xfrm>
        <a:prstGeom prst="rect">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0ED51F6-B1E5-416B-AC82-543DB646C9E5}">
      <dsp:nvSpPr>
        <dsp:cNvPr id="0" name=""/>
        <dsp:cNvSpPr/>
      </dsp:nvSpPr>
      <dsp:spPr>
        <a:xfrm>
          <a:off x="3614737" y="0"/>
          <a:ext cx="3286125" cy="4351338"/>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IN" sz="2000" kern="1200"/>
            <a:t>If a control unit, or a switch board stops working, the replacement parts will cost extra as an Accessory to the Consumer</a:t>
          </a:r>
          <a:endParaRPr lang="en-US" sz="2000" kern="1200"/>
        </a:p>
      </dsp:txBody>
      <dsp:txXfrm>
        <a:off x="3614737" y="1653508"/>
        <a:ext cx="3286125" cy="2610802"/>
      </dsp:txXfrm>
    </dsp:sp>
    <dsp:sp modelId="{877840AB-8327-4070-8A15-881D04CA6430}">
      <dsp:nvSpPr>
        <dsp:cNvPr id="0" name=""/>
        <dsp:cNvSpPr/>
      </dsp:nvSpPr>
      <dsp:spPr>
        <a:xfrm>
          <a:off x="4605099" y="435133"/>
          <a:ext cx="1305401" cy="1305401"/>
        </a:xfrm>
        <a:prstGeom prst="ellips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7F9B0C2A-3A93-45F1-86F0-F7DFD82B3ED6}">
      <dsp:nvSpPr>
        <dsp:cNvPr id="0" name=""/>
        <dsp:cNvSpPr/>
      </dsp:nvSpPr>
      <dsp:spPr>
        <a:xfrm>
          <a:off x="3614737" y="4351266"/>
          <a:ext cx="3286125" cy="72"/>
        </a:xfrm>
        <a:prstGeom prst="rect">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CD1D23B-82A3-46AE-937B-0AAE07722276}">
      <dsp:nvSpPr>
        <dsp:cNvPr id="0" name=""/>
        <dsp:cNvSpPr/>
      </dsp:nvSpPr>
      <dsp:spPr>
        <a:xfrm>
          <a:off x="7229475" y="0"/>
          <a:ext cx="3286125" cy="4351338"/>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US" sz="2000" kern="1200"/>
            <a:t>Smart Ads can be incorporated in the app with Google Adsense</a:t>
          </a:r>
        </a:p>
      </dsp:txBody>
      <dsp:txXfrm>
        <a:off x="7229475" y="1653508"/>
        <a:ext cx="3286125" cy="2610802"/>
      </dsp:txXfrm>
    </dsp:sp>
    <dsp:sp modelId="{6472E26D-C2AD-4044-98BC-3C80A5FB75E7}">
      <dsp:nvSpPr>
        <dsp:cNvPr id="0" name=""/>
        <dsp:cNvSpPr/>
      </dsp:nvSpPr>
      <dsp:spPr>
        <a:xfrm>
          <a:off x="8219836" y="435133"/>
          <a:ext cx="1305401" cy="1305401"/>
        </a:xfrm>
        <a:prstGeom prst="ellips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EC65E113-356E-4CF6-81B5-89D62AB17EFE}">
      <dsp:nvSpPr>
        <dsp:cNvPr id="0" name=""/>
        <dsp:cNvSpPr/>
      </dsp:nvSpPr>
      <dsp:spPr>
        <a:xfrm>
          <a:off x="7229475" y="4351266"/>
          <a:ext cx="3286125"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97FD5-7E8B-42B2-AAA5-542DCFF415BB}"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697669-BB57-40EE-82B6-E39A788B4600}" type="slidenum">
              <a:rPr lang="en-US" smtClean="0"/>
              <a:t>‹#›</a:t>
            </a:fld>
            <a:endParaRPr lang="en-US"/>
          </a:p>
        </p:txBody>
      </p:sp>
    </p:spTree>
    <p:extLst>
      <p:ext uri="{BB962C8B-B14F-4D97-AF65-F5344CB8AC3E}">
        <p14:creationId xmlns:p14="http://schemas.microsoft.com/office/powerpoint/2010/main" val="53685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697669-BB57-40EE-82B6-E39A788B4600}" type="slidenum">
              <a:rPr lang="en-US" smtClean="0"/>
              <a:t>2</a:t>
            </a:fld>
            <a:endParaRPr lang="en-US"/>
          </a:p>
        </p:txBody>
      </p:sp>
    </p:spTree>
    <p:extLst>
      <p:ext uri="{BB962C8B-B14F-4D97-AF65-F5344CB8AC3E}">
        <p14:creationId xmlns:p14="http://schemas.microsoft.com/office/powerpoint/2010/main" val="792765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7578ac1814_0_2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7578ac1814_0_2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8CF3D-972F-4737-8B17-BF073D54CE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658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6b5fdf5c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6b5fdf5c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77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8973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71fdc4dfe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71fdc4dfe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1fdc4d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544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7578ac1814_0_2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7578ac1814_0_2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539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71fdc4dfe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71fdc4dfe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6.xml"/><Relationship Id="rId5" Type="http://schemas.openxmlformats.org/officeDocument/2006/relationships/hyperlink" Target="https://stories.freepik.com/" TargetMode="External"/><Relationship Id="rId4" Type="http://schemas.openxmlformats.org/officeDocument/2006/relationships/hyperlink" Target="https://www.freepik.com/home"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5" Type="http://schemas.openxmlformats.org/officeDocument/2006/relationships/hyperlink" Target="https://stories.freepik.com/" TargetMode="External"/><Relationship Id="rId4" Type="http://schemas.openxmlformats.org/officeDocument/2006/relationships/hyperlink" Target="https://www.freepik.com/home"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0919-7856-45A7-AF43-837A2C312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CE987B-A06B-46D6-BBE0-A0D1F5776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3C55E9-72BB-4CB3-AE9E-8FE3B05810C7}"/>
              </a:ext>
            </a:extLst>
          </p:cNvPr>
          <p:cNvSpPr>
            <a:spLocks noGrp="1"/>
          </p:cNvSpPr>
          <p:nvPr>
            <p:ph type="dt" sz="half" idx="10"/>
          </p:nvPr>
        </p:nvSpPr>
        <p:spPr/>
        <p:txBody>
          <a:bodyPr/>
          <a:lstStyle/>
          <a:p>
            <a:fld id="{B58C4392-95C2-486A-91E5-E5DFD0E35EA1}" type="datetimeFigureOut">
              <a:rPr lang="en-US" smtClean="0"/>
              <a:t>1/19/2022</a:t>
            </a:fld>
            <a:endParaRPr lang="en-US"/>
          </a:p>
        </p:txBody>
      </p:sp>
      <p:sp>
        <p:nvSpPr>
          <p:cNvPr id="5" name="Footer Placeholder 4">
            <a:extLst>
              <a:ext uri="{FF2B5EF4-FFF2-40B4-BE49-F238E27FC236}">
                <a16:creationId xmlns:a16="http://schemas.microsoft.com/office/drawing/2014/main" id="{2D1F5B47-E814-4AB8-A76F-F78D2536A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7DB1E-EFD8-4765-8C6F-6E1A1FB07A16}"/>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807330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3219-D677-4737-A72E-D1EBD8BEB5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D1C1B3-6643-4F35-87A7-58BF7C473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52D4-751F-4471-B741-684D55A2CAE2}"/>
              </a:ext>
            </a:extLst>
          </p:cNvPr>
          <p:cNvSpPr>
            <a:spLocks noGrp="1"/>
          </p:cNvSpPr>
          <p:nvPr>
            <p:ph type="dt" sz="half" idx="10"/>
          </p:nvPr>
        </p:nvSpPr>
        <p:spPr/>
        <p:txBody>
          <a:bodyPr/>
          <a:lstStyle/>
          <a:p>
            <a:fld id="{B58C4392-95C2-486A-91E5-E5DFD0E35EA1}" type="datetimeFigureOut">
              <a:rPr lang="en-US" smtClean="0"/>
              <a:t>1/19/2022</a:t>
            </a:fld>
            <a:endParaRPr lang="en-US"/>
          </a:p>
        </p:txBody>
      </p:sp>
      <p:sp>
        <p:nvSpPr>
          <p:cNvPr id="5" name="Footer Placeholder 4">
            <a:extLst>
              <a:ext uri="{FF2B5EF4-FFF2-40B4-BE49-F238E27FC236}">
                <a16:creationId xmlns:a16="http://schemas.microsoft.com/office/drawing/2014/main" id="{7D8B5A0E-BA24-4F8B-9D8A-E9A5DD262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2E3F4-D599-4BD1-BECF-1F4250818A0E}"/>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29283214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2595787" y="2366523"/>
            <a:ext cx="8826400" cy="193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113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4" name="Google Shape;64;p11"/>
          <p:cNvSpPr txBox="1">
            <a:spLocks noGrp="1"/>
          </p:cNvSpPr>
          <p:nvPr>
            <p:ph type="body" idx="1"/>
          </p:nvPr>
        </p:nvSpPr>
        <p:spPr>
          <a:xfrm>
            <a:off x="2534433" y="4141056"/>
            <a:ext cx="8826400" cy="500400"/>
          </a:xfrm>
          <a:prstGeom prst="rect">
            <a:avLst/>
          </a:prstGeom>
        </p:spPr>
        <p:txBody>
          <a:bodyPr spcFirstLastPara="1" wrap="square" lIns="91425" tIns="91425" rIns="91425" bIns="91425" anchor="t" anchorCtr="0">
            <a:noAutofit/>
          </a:bodyPr>
          <a:lstStyle>
            <a:lvl1pPr marL="609585" lvl="0" indent="-423323" algn="r">
              <a:spcBef>
                <a:spcPts val="0"/>
              </a:spcBef>
              <a:spcAft>
                <a:spcPts val="0"/>
              </a:spcAft>
              <a:buSzPts val="1400"/>
              <a:buChar char="●"/>
              <a:defRPr/>
            </a:lvl1pPr>
            <a:lvl2pPr marL="1219170" lvl="1" indent="-457189" algn="ctr">
              <a:spcBef>
                <a:spcPts val="2133"/>
              </a:spcBef>
              <a:spcAft>
                <a:spcPts val="0"/>
              </a:spcAft>
              <a:buSzPts val="1800"/>
              <a:buChar char="○"/>
              <a:defRPr sz="2400"/>
            </a:lvl2pPr>
            <a:lvl3pPr marL="1828754" lvl="2" indent="-457189" algn="ctr">
              <a:spcBef>
                <a:spcPts val="2133"/>
              </a:spcBef>
              <a:spcAft>
                <a:spcPts val="0"/>
              </a:spcAft>
              <a:buSzPts val="1800"/>
              <a:buChar char="■"/>
              <a:defRPr sz="2400"/>
            </a:lvl3pPr>
            <a:lvl4pPr marL="2438339" lvl="3" indent="-457189" algn="ctr">
              <a:spcBef>
                <a:spcPts val="2133"/>
              </a:spcBef>
              <a:spcAft>
                <a:spcPts val="0"/>
              </a:spcAft>
              <a:buSzPts val="1800"/>
              <a:buChar char="●"/>
              <a:defRPr sz="2400"/>
            </a:lvl4pPr>
            <a:lvl5pPr marL="3047924" lvl="4" indent="-457189" algn="ctr">
              <a:spcBef>
                <a:spcPts val="2133"/>
              </a:spcBef>
              <a:spcAft>
                <a:spcPts val="0"/>
              </a:spcAft>
              <a:buSzPts val="1800"/>
              <a:buChar char="○"/>
              <a:defRPr sz="2400"/>
            </a:lvl5pPr>
            <a:lvl6pPr marL="3657509" lvl="5" indent="-457189" algn="ctr">
              <a:spcBef>
                <a:spcPts val="2133"/>
              </a:spcBef>
              <a:spcAft>
                <a:spcPts val="0"/>
              </a:spcAft>
              <a:buSzPts val="1800"/>
              <a:buChar char="■"/>
              <a:defRPr sz="2400"/>
            </a:lvl6pPr>
            <a:lvl7pPr marL="4267093" lvl="6" indent="-457189" algn="ctr">
              <a:spcBef>
                <a:spcPts val="2133"/>
              </a:spcBef>
              <a:spcAft>
                <a:spcPts val="0"/>
              </a:spcAft>
              <a:buSzPts val="1800"/>
              <a:buChar char="●"/>
              <a:defRPr sz="2400"/>
            </a:lvl7pPr>
            <a:lvl8pPr marL="4876678" lvl="7" indent="-457189" algn="ctr">
              <a:spcBef>
                <a:spcPts val="2133"/>
              </a:spcBef>
              <a:spcAft>
                <a:spcPts val="0"/>
              </a:spcAft>
              <a:buSzPts val="1800"/>
              <a:buChar char="○"/>
              <a:defRPr sz="2400"/>
            </a:lvl8pPr>
            <a:lvl9pPr marL="5486263" lvl="8" indent="-457189" algn="ctr">
              <a:spcBef>
                <a:spcPts val="2133"/>
              </a:spcBef>
              <a:spcAft>
                <a:spcPts val="2133"/>
              </a:spcAft>
              <a:buSzPts val="1800"/>
              <a:buChar char="■"/>
              <a:defRPr sz="2400"/>
            </a:lvl9pPr>
          </a:lstStyle>
          <a:p>
            <a:endParaRPr/>
          </a:p>
        </p:txBody>
      </p:sp>
      <p:sp>
        <p:nvSpPr>
          <p:cNvPr id="65" name="Google Shape;65;p11"/>
          <p:cNvSpPr/>
          <p:nvPr/>
        </p:nvSpPr>
        <p:spPr>
          <a:xfrm>
            <a:off x="6096000" y="-14133"/>
            <a:ext cx="6096000" cy="973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1"/>
          <p:cNvSpPr/>
          <p:nvPr/>
        </p:nvSpPr>
        <p:spPr>
          <a:xfrm>
            <a:off x="6096000" y="5887100"/>
            <a:ext cx="6096000" cy="973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1"/>
          <p:cNvSpPr/>
          <p:nvPr/>
        </p:nvSpPr>
        <p:spPr>
          <a:xfrm>
            <a:off x="9138400" y="6409733"/>
            <a:ext cx="3053600" cy="471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190081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extLst>
      <p:ext uri="{BB962C8B-B14F-4D97-AF65-F5344CB8AC3E}">
        <p14:creationId xmlns:p14="http://schemas.microsoft.com/office/powerpoint/2010/main" val="45830850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sp>
        <p:nvSpPr>
          <p:cNvPr id="70" name="Google Shape;70;p13"/>
          <p:cNvSpPr/>
          <p:nvPr/>
        </p:nvSpPr>
        <p:spPr>
          <a:xfrm>
            <a:off x="0" y="2342033"/>
            <a:ext cx="12192000" cy="449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13"/>
          <p:cNvSpPr txBox="1">
            <a:spLocks noGrp="1"/>
          </p:cNvSpPr>
          <p:nvPr>
            <p:ph type="title"/>
          </p:nvPr>
        </p:nvSpPr>
        <p:spPr>
          <a:xfrm>
            <a:off x="881667" y="3431365"/>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72" name="Google Shape;72;p13"/>
          <p:cNvSpPr txBox="1">
            <a:spLocks noGrp="1"/>
          </p:cNvSpPr>
          <p:nvPr>
            <p:ph type="subTitle" idx="1"/>
          </p:nvPr>
        </p:nvSpPr>
        <p:spPr>
          <a:xfrm>
            <a:off x="881667" y="3863957"/>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3" name="Google Shape;73;p13"/>
          <p:cNvSpPr txBox="1">
            <a:spLocks noGrp="1"/>
          </p:cNvSpPr>
          <p:nvPr>
            <p:ph type="title" idx="2" hasCustomPrompt="1"/>
          </p:nvPr>
        </p:nvSpPr>
        <p:spPr>
          <a:xfrm>
            <a:off x="1294467" y="2985832"/>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74" name="Google Shape;74;p13"/>
          <p:cNvSpPr txBox="1">
            <a:spLocks noGrp="1"/>
          </p:cNvSpPr>
          <p:nvPr>
            <p:ph type="title" idx="3"/>
          </p:nvPr>
        </p:nvSpPr>
        <p:spPr>
          <a:xfrm>
            <a:off x="4495600" y="3431365"/>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75" name="Google Shape;75;p13"/>
          <p:cNvSpPr txBox="1">
            <a:spLocks noGrp="1"/>
          </p:cNvSpPr>
          <p:nvPr>
            <p:ph type="subTitle" idx="4"/>
          </p:nvPr>
        </p:nvSpPr>
        <p:spPr>
          <a:xfrm>
            <a:off x="4495600" y="3863957"/>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6" name="Google Shape;76;p13"/>
          <p:cNvSpPr txBox="1">
            <a:spLocks noGrp="1"/>
          </p:cNvSpPr>
          <p:nvPr>
            <p:ph type="title" idx="5" hasCustomPrompt="1"/>
          </p:nvPr>
        </p:nvSpPr>
        <p:spPr>
          <a:xfrm>
            <a:off x="4908400" y="2985832"/>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77" name="Google Shape;77;p13"/>
          <p:cNvSpPr txBox="1">
            <a:spLocks noGrp="1"/>
          </p:cNvSpPr>
          <p:nvPr>
            <p:ph type="title" idx="6"/>
          </p:nvPr>
        </p:nvSpPr>
        <p:spPr>
          <a:xfrm>
            <a:off x="8109533" y="3431365"/>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78" name="Google Shape;78;p13"/>
          <p:cNvSpPr txBox="1">
            <a:spLocks noGrp="1"/>
          </p:cNvSpPr>
          <p:nvPr>
            <p:ph type="subTitle" idx="7"/>
          </p:nvPr>
        </p:nvSpPr>
        <p:spPr>
          <a:xfrm>
            <a:off x="8109533" y="3863957"/>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9" name="Google Shape;79;p13"/>
          <p:cNvSpPr txBox="1">
            <a:spLocks noGrp="1"/>
          </p:cNvSpPr>
          <p:nvPr>
            <p:ph type="title" idx="8" hasCustomPrompt="1"/>
          </p:nvPr>
        </p:nvSpPr>
        <p:spPr>
          <a:xfrm>
            <a:off x="8522333" y="2985832"/>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0" name="Google Shape;80;p13"/>
          <p:cNvSpPr txBox="1">
            <a:spLocks noGrp="1"/>
          </p:cNvSpPr>
          <p:nvPr>
            <p:ph type="title" idx="9"/>
          </p:nvPr>
        </p:nvSpPr>
        <p:spPr>
          <a:xfrm>
            <a:off x="881667" y="5115949"/>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81" name="Google Shape;81;p13"/>
          <p:cNvSpPr txBox="1">
            <a:spLocks noGrp="1"/>
          </p:cNvSpPr>
          <p:nvPr>
            <p:ph type="subTitle" idx="13"/>
          </p:nvPr>
        </p:nvSpPr>
        <p:spPr>
          <a:xfrm>
            <a:off x="881667" y="5548552"/>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2" name="Google Shape;82;p13"/>
          <p:cNvSpPr txBox="1">
            <a:spLocks noGrp="1"/>
          </p:cNvSpPr>
          <p:nvPr>
            <p:ph type="title" idx="14" hasCustomPrompt="1"/>
          </p:nvPr>
        </p:nvSpPr>
        <p:spPr>
          <a:xfrm>
            <a:off x="1294467" y="4670416"/>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3" name="Google Shape;83;p13"/>
          <p:cNvSpPr txBox="1">
            <a:spLocks noGrp="1"/>
          </p:cNvSpPr>
          <p:nvPr>
            <p:ph type="title" idx="15"/>
          </p:nvPr>
        </p:nvSpPr>
        <p:spPr>
          <a:xfrm>
            <a:off x="4495600" y="5115949"/>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84" name="Google Shape;84;p13"/>
          <p:cNvSpPr txBox="1">
            <a:spLocks noGrp="1"/>
          </p:cNvSpPr>
          <p:nvPr>
            <p:ph type="subTitle" idx="16"/>
          </p:nvPr>
        </p:nvSpPr>
        <p:spPr>
          <a:xfrm>
            <a:off x="4495600" y="5548552"/>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5" name="Google Shape;85;p13"/>
          <p:cNvSpPr txBox="1">
            <a:spLocks noGrp="1"/>
          </p:cNvSpPr>
          <p:nvPr>
            <p:ph type="title" idx="17" hasCustomPrompt="1"/>
          </p:nvPr>
        </p:nvSpPr>
        <p:spPr>
          <a:xfrm>
            <a:off x="4908400" y="4670416"/>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6" name="Google Shape;86;p13"/>
          <p:cNvSpPr txBox="1">
            <a:spLocks noGrp="1"/>
          </p:cNvSpPr>
          <p:nvPr>
            <p:ph type="title" idx="18"/>
          </p:nvPr>
        </p:nvSpPr>
        <p:spPr>
          <a:xfrm>
            <a:off x="8109533" y="5115949"/>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87" name="Google Shape;87;p13"/>
          <p:cNvSpPr txBox="1">
            <a:spLocks noGrp="1"/>
          </p:cNvSpPr>
          <p:nvPr>
            <p:ph type="subTitle" idx="19"/>
          </p:nvPr>
        </p:nvSpPr>
        <p:spPr>
          <a:xfrm>
            <a:off x="8109533" y="5548552"/>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8" name="Google Shape;88;p13"/>
          <p:cNvSpPr txBox="1">
            <a:spLocks noGrp="1"/>
          </p:cNvSpPr>
          <p:nvPr>
            <p:ph type="title" idx="20" hasCustomPrompt="1"/>
          </p:nvPr>
        </p:nvSpPr>
        <p:spPr>
          <a:xfrm>
            <a:off x="8522333" y="4670416"/>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9" name="Google Shape;89;p13"/>
          <p:cNvSpPr txBox="1">
            <a:spLocks noGrp="1"/>
          </p:cNvSpPr>
          <p:nvPr>
            <p:ph type="title" idx="21"/>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90" name="Google Shape;90;p13"/>
          <p:cNvSpPr/>
          <p:nvPr/>
        </p:nvSpPr>
        <p:spPr>
          <a:xfrm>
            <a:off x="11712867" y="0"/>
            <a:ext cx="4788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13"/>
          <p:cNvSpPr/>
          <p:nvPr/>
        </p:nvSpPr>
        <p:spPr>
          <a:xfrm>
            <a:off x="0" y="2138133"/>
            <a:ext cx="9508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181264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1084867" y="3948173"/>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667">
                <a:solidFill>
                  <a:schemeClr val="accen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4" name="Google Shape;94;p14"/>
          <p:cNvSpPr txBox="1">
            <a:spLocks noGrp="1"/>
          </p:cNvSpPr>
          <p:nvPr>
            <p:ph type="subTitle" idx="1"/>
          </p:nvPr>
        </p:nvSpPr>
        <p:spPr>
          <a:xfrm>
            <a:off x="1084867" y="4373721"/>
            <a:ext cx="3200800" cy="75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5" name="Google Shape;95;p14"/>
          <p:cNvSpPr txBox="1">
            <a:spLocks noGrp="1"/>
          </p:cNvSpPr>
          <p:nvPr>
            <p:ph type="title" idx="2"/>
          </p:nvPr>
        </p:nvSpPr>
        <p:spPr>
          <a:xfrm>
            <a:off x="4495600" y="3948173"/>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667">
                <a:solidFill>
                  <a:schemeClr val="accen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6" name="Google Shape;96;p14"/>
          <p:cNvSpPr txBox="1">
            <a:spLocks noGrp="1"/>
          </p:cNvSpPr>
          <p:nvPr>
            <p:ph type="subTitle" idx="3"/>
          </p:nvPr>
        </p:nvSpPr>
        <p:spPr>
          <a:xfrm>
            <a:off x="4495600" y="4373721"/>
            <a:ext cx="3200800" cy="75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7" name="Google Shape;97;p14"/>
          <p:cNvSpPr txBox="1">
            <a:spLocks noGrp="1"/>
          </p:cNvSpPr>
          <p:nvPr>
            <p:ph type="title" idx="4"/>
          </p:nvPr>
        </p:nvSpPr>
        <p:spPr>
          <a:xfrm>
            <a:off x="7906333" y="3948173"/>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667">
                <a:solidFill>
                  <a:schemeClr val="accen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8" name="Google Shape;98;p14"/>
          <p:cNvSpPr txBox="1">
            <a:spLocks noGrp="1"/>
          </p:cNvSpPr>
          <p:nvPr>
            <p:ph type="subTitle" idx="5"/>
          </p:nvPr>
        </p:nvSpPr>
        <p:spPr>
          <a:xfrm>
            <a:off x="7906333" y="4373721"/>
            <a:ext cx="3200800" cy="75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9" name="Google Shape;99;p14"/>
          <p:cNvSpPr/>
          <p:nvPr/>
        </p:nvSpPr>
        <p:spPr>
          <a:xfrm>
            <a:off x="0" y="5893200"/>
            <a:ext cx="12192000" cy="964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14"/>
          <p:cNvSpPr txBox="1">
            <a:spLocks noGrp="1"/>
          </p:cNvSpPr>
          <p:nvPr>
            <p:ph type="title" idx="6"/>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01" name="Google Shape;101;p14"/>
          <p:cNvSpPr/>
          <p:nvPr/>
        </p:nvSpPr>
        <p:spPr>
          <a:xfrm>
            <a:off x="11241033" y="0"/>
            <a:ext cx="950800" cy="475200"/>
          </a:xfrm>
          <a:prstGeom prst="rect">
            <a:avLst/>
          </a:prstGeom>
          <a:solidFill>
            <a:srgbClr val="FF725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671075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2"/>
        <p:cNvGrpSpPr/>
        <p:nvPr/>
      </p:nvGrpSpPr>
      <p:grpSpPr>
        <a:xfrm>
          <a:off x="0" y="0"/>
          <a:ext cx="0" cy="0"/>
          <a:chOff x="0" y="0"/>
          <a:chExt cx="0" cy="0"/>
        </a:xfrm>
      </p:grpSpPr>
      <p:sp>
        <p:nvSpPr>
          <p:cNvPr id="103" name="Google Shape;103;p15"/>
          <p:cNvSpPr/>
          <p:nvPr/>
        </p:nvSpPr>
        <p:spPr>
          <a:xfrm>
            <a:off x="949567" y="4069300"/>
            <a:ext cx="10307200" cy="47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15"/>
          <p:cNvSpPr/>
          <p:nvPr/>
        </p:nvSpPr>
        <p:spPr>
          <a:xfrm>
            <a:off x="7067" y="0"/>
            <a:ext cx="12192000" cy="959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5"/>
          <p:cNvSpPr/>
          <p:nvPr/>
        </p:nvSpPr>
        <p:spPr>
          <a:xfrm>
            <a:off x="7067" y="5889167"/>
            <a:ext cx="12192000" cy="1023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5"/>
          <p:cNvSpPr txBox="1">
            <a:spLocks noGrp="1"/>
          </p:cNvSpPr>
          <p:nvPr>
            <p:ph type="title"/>
          </p:nvPr>
        </p:nvSpPr>
        <p:spPr>
          <a:xfrm>
            <a:off x="4369400" y="4009912"/>
            <a:ext cx="3453200" cy="59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07" name="Google Shape;107;p15"/>
          <p:cNvSpPr txBox="1">
            <a:spLocks noGrp="1"/>
          </p:cNvSpPr>
          <p:nvPr>
            <p:ph type="subTitle" idx="1"/>
          </p:nvPr>
        </p:nvSpPr>
        <p:spPr>
          <a:xfrm>
            <a:off x="2069300" y="2251300"/>
            <a:ext cx="8053600" cy="19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33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8" name="Google Shape;108;p15"/>
          <p:cNvSpPr/>
          <p:nvPr/>
        </p:nvSpPr>
        <p:spPr>
          <a:xfrm>
            <a:off x="10122900" y="6367600"/>
            <a:ext cx="2076000" cy="49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15"/>
          <p:cNvSpPr/>
          <p:nvPr/>
        </p:nvSpPr>
        <p:spPr>
          <a:xfrm>
            <a:off x="7067" y="721533"/>
            <a:ext cx="942400" cy="475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919891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124"/>
        <p:cNvGrpSpPr/>
        <p:nvPr/>
      </p:nvGrpSpPr>
      <p:grpSpPr>
        <a:xfrm>
          <a:off x="0" y="0"/>
          <a:ext cx="0" cy="0"/>
          <a:chOff x="0" y="0"/>
          <a:chExt cx="0" cy="0"/>
        </a:xfrm>
      </p:grpSpPr>
      <p:sp>
        <p:nvSpPr>
          <p:cNvPr id="125" name="Google Shape;125;p18"/>
          <p:cNvSpPr/>
          <p:nvPr/>
        </p:nvSpPr>
        <p:spPr>
          <a:xfrm>
            <a:off x="950067" y="3076500"/>
            <a:ext cx="4188400" cy="3781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8"/>
          <p:cNvSpPr/>
          <p:nvPr/>
        </p:nvSpPr>
        <p:spPr>
          <a:xfrm>
            <a:off x="7052597" y="3076500"/>
            <a:ext cx="4188400" cy="3781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8"/>
          <p:cNvSpPr txBox="1">
            <a:spLocks noGrp="1"/>
          </p:cNvSpPr>
          <p:nvPr>
            <p:ph type="title"/>
          </p:nvPr>
        </p:nvSpPr>
        <p:spPr>
          <a:xfrm>
            <a:off x="1443075" y="3785057"/>
            <a:ext cx="32008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733">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28" name="Google Shape;128;p18"/>
          <p:cNvSpPr txBox="1">
            <a:spLocks noGrp="1"/>
          </p:cNvSpPr>
          <p:nvPr>
            <p:ph type="subTitle" idx="1"/>
          </p:nvPr>
        </p:nvSpPr>
        <p:spPr>
          <a:xfrm>
            <a:off x="1443075" y="4444392"/>
            <a:ext cx="3200800" cy="13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29" name="Google Shape;129;p18"/>
          <p:cNvSpPr txBox="1">
            <a:spLocks noGrp="1"/>
          </p:cNvSpPr>
          <p:nvPr>
            <p:ph type="title" idx="2"/>
          </p:nvPr>
        </p:nvSpPr>
        <p:spPr>
          <a:xfrm>
            <a:off x="7538000" y="3785057"/>
            <a:ext cx="32008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733">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30" name="Google Shape;130;p18"/>
          <p:cNvSpPr txBox="1">
            <a:spLocks noGrp="1"/>
          </p:cNvSpPr>
          <p:nvPr>
            <p:ph type="subTitle" idx="3"/>
          </p:nvPr>
        </p:nvSpPr>
        <p:spPr>
          <a:xfrm>
            <a:off x="7538000" y="4444392"/>
            <a:ext cx="3200800" cy="13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31" name="Google Shape;131;p18"/>
          <p:cNvSpPr txBox="1">
            <a:spLocks noGrp="1"/>
          </p:cNvSpPr>
          <p:nvPr>
            <p:ph type="title" idx="4"/>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32" name="Google Shape;132;p18"/>
          <p:cNvSpPr/>
          <p:nvPr/>
        </p:nvSpPr>
        <p:spPr>
          <a:xfrm>
            <a:off x="0" y="6363100"/>
            <a:ext cx="12192000" cy="48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18"/>
          <p:cNvSpPr/>
          <p:nvPr/>
        </p:nvSpPr>
        <p:spPr>
          <a:xfrm flipH="1">
            <a:off x="11244217" y="0"/>
            <a:ext cx="943600" cy="490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18"/>
          <p:cNvSpPr/>
          <p:nvPr/>
        </p:nvSpPr>
        <p:spPr>
          <a:xfrm flipH="1">
            <a:off x="4117" y="0"/>
            <a:ext cx="943600" cy="96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628171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 Four Columns ">
  <p:cSld name="Title + Four Columns ">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1231400" y="2805417"/>
            <a:ext cx="2921200" cy="59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7" name="Google Shape;137;p19"/>
          <p:cNvSpPr txBox="1">
            <a:spLocks noGrp="1"/>
          </p:cNvSpPr>
          <p:nvPr>
            <p:ph type="subTitle" idx="1"/>
          </p:nvPr>
        </p:nvSpPr>
        <p:spPr>
          <a:xfrm>
            <a:off x="1231400" y="3300181"/>
            <a:ext cx="2921200" cy="75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38" name="Google Shape;138;p19"/>
          <p:cNvSpPr txBox="1">
            <a:spLocks noGrp="1"/>
          </p:cNvSpPr>
          <p:nvPr>
            <p:ph type="title" idx="2"/>
          </p:nvPr>
        </p:nvSpPr>
        <p:spPr>
          <a:xfrm>
            <a:off x="1231400" y="4675121"/>
            <a:ext cx="2921200" cy="59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9" name="Google Shape;139;p19"/>
          <p:cNvSpPr txBox="1">
            <a:spLocks noGrp="1"/>
          </p:cNvSpPr>
          <p:nvPr>
            <p:ph type="subTitle" idx="3"/>
          </p:nvPr>
        </p:nvSpPr>
        <p:spPr>
          <a:xfrm>
            <a:off x="1231400" y="5169884"/>
            <a:ext cx="2921200" cy="75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40" name="Google Shape;140;p19"/>
          <p:cNvSpPr txBox="1">
            <a:spLocks noGrp="1"/>
          </p:cNvSpPr>
          <p:nvPr>
            <p:ph type="title" idx="4"/>
          </p:nvPr>
        </p:nvSpPr>
        <p:spPr>
          <a:xfrm>
            <a:off x="8039500" y="2805417"/>
            <a:ext cx="29212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1" name="Google Shape;141;p19"/>
          <p:cNvSpPr txBox="1">
            <a:spLocks noGrp="1"/>
          </p:cNvSpPr>
          <p:nvPr>
            <p:ph type="subTitle" idx="5"/>
          </p:nvPr>
        </p:nvSpPr>
        <p:spPr>
          <a:xfrm>
            <a:off x="8039500" y="3300183"/>
            <a:ext cx="2921200" cy="7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42" name="Google Shape;142;p19"/>
          <p:cNvSpPr txBox="1">
            <a:spLocks noGrp="1"/>
          </p:cNvSpPr>
          <p:nvPr>
            <p:ph type="title" idx="6"/>
          </p:nvPr>
        </p:nvSpPr>
        <p:spPr>
          <a:xfrm>
            <a:off x="8039500" y="4675124"/>
            <a:ext cx="29212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3" name="Google Shape;143;p19"/>
          <p:cNvSpPr txBox="1">
            <a:spLocks noGrp="1"/>
          </p:cNvSpPr>
          <p:nvPr>
            <p:ph type="subTitle" idx="7"/>
          </p:nvPr>
        </p:nvSpPr>
        <p:spPr>
          <a:xfrm>
            <a:off x="8039500" y="5169885"/>
            <a:ext cx="2921200" cy="7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44" name="Google Shape;144;p19"/>
          <p:cNvSpPr txBox="1">
            <a:spLocks noGrp="1"/>
          </p:cNvSpPr>
          <p:nvPr>
            <p:ph type="title" idx="8"/>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45" name="Google Shape;145;p19"/>
          <p:cNvSpPr/>
          <p:nvPr/>
        </p:nvSpPr>
        <p:spPr>
          <a:xfrm>
            <a:off x="7433" y="-6833"/>
            <a:ext cx="943600" cy="193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9"/>
          <p:cNvSpPr/>
          <p:nvPr/>
        </p:nvSpPr>
        <p:spPr>
          <a:xfrm>
            <a:off x="11247567" y="959133"/>
            <a:ext cx="943600" cy="193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9"/>
          <p:cNvSpPr/>
          <p:nvPr/>
        </p:nvSpPr>
        <p:spPr>
          <a:xfrm>
            <a:off x="7433" y="6378000"/>
            <a:ext cx="943600" cy="480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667767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Only Title 1">
  <p:cSld name="Only Title 1">
    <p:spTree>
      <p:nvGrpSpPr>
        <p:cNvPr id="1" name="Shape 148"/>
        <p:cNvGrpSpPr/>
        <p:nvPr/>
      </p:nvGrpSpPr>
      <p:grpSpPr>
        <a:xfrm>
          <a:off x="0" y="0"/>
          <a:ext cx="0" cy="0"/>
          <a:chOff x="0" y="0"/>
          <a:chExt cx="0" cy="0"/>
        </a:xfrm>
      </p:grpSpPr>
      <p:sp>
        <p:nvSpPr>
          <p:cNvPr id="149" name="Google Shape;149;p20"/>
          <p:cNvSpPr/>
          <p:nvPr/>
        </p:nvSpPr>
        <p:spPr>
          <a:xfrm>
            <a:off x="0" y="6369133"/>
            <a:ext cx="12192000" cy="482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20"/>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Tree>
    <p:extLst>
      <p:ext uri="{BB962C8B-B14F-4D97-AF65-F5344CB8AC3E}">
        <p14:creationId xmlns:p14="http://schemas.microsoft.com/office/powerpoint/2010/main" val="8128860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151"/>
        <p:cNvGrpSpPr/>
        <p:nvPr/>
      </p:nvGrpSpPr>
      <p:grpSpPr>
        <a:xfrm>
          <a:off x="0" y="0"/>
          <a:ext cx="0" cy="0"/>
          <a:chOff x="0" y="0"/>
          <a:chExt cx="0" cy="0"/>
        </a:xfrm>
      </p:grpSpPr>
      <p:sp>
        <p:nvSpPr>
          <p:cNvPr id="152" name="Google Shape;152;p21"/>
          <p:cNvSpPr/>
          <p:nvPr/>
        </p:nvSpPr>
        <p:spPr>
          <a:xfrm>
            <a:off x="0" y="959133"/>
            <a:ext cx="950800" cy="5892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21"/>
          <p:cNvSpPr/>
          <p:nvPr/>
        </p:nvSpPr>
        <p:spPr>
          <a:xfrm>
            <a:off x="11241033" y="3429000"/>
            <a:ext cx="950800" cy="342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21"/>
          <p:cNvSpPr/>
          <p:nvPr/>
        </p:nvSpPr>
        <p:spPr>
          <a:xfrm>
            <a:off x="11241033" y="-2133"/>
            <a:ext cx="950800" cy="961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21"/>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Tree>
    <p:extLst>
      <p:ext uri="{BB962C8B-B14F-4D97-AF65-F5344CB8AC3E}">
        <p14:creationId xmlns:p14="http://schemas.microsoft.com/office/powerpoint/2010/main" val="23430589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156"/>
        <p:cNvGrpSpPr/>
        <p:nvPr/>
      </p:nvGrpSpPr>
      <p:grpSpPr>
        <a:xfrm>
          <a:off x="0" y="0"/>
          <a:ext cx="0" cy="0"/>
          <a:chOff x="0" y="0"/>
          <a:chExt cx="0" cy="0"/>
        </a:xfrm>
      </p:grpSpPr>
      <p:sp>
        <p:nvSpPr>
          <p:cNvPr id="157" name="Google Shape;157;p22"/>
          <p:cNvSpPr/>
          <p:nvPr/>
        </p:nvSpPr>
        <p:spPr>
          <a:xfrm>
            <a:off x="7067" y="2883427"/>
            <a:ext cx="12178000" cy="596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 name="Google Shape;158;p22"/>
          <p:cNvSpPr/>
          <p:nvPr/>
        </p:nvSpPr>
        <p:spPr>
          <a:xfrm>
            <a:off x="7067" y="4669593"/>
            <a:ext cx="12178000" cy="59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 name="Google Shape;159;p22"/>
          <p:cNvSpPr/>
          <p:nvPr/>
        </p:nvSpPr>
        <p:spPr>
          <a:xfrm>
            <a:off x="7067" y="0"/>
            <a:ext cx="12178000" cy="2339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22"/>
          <p:cNvSpPr txBox="1">
            <a:spLocks noGrp="1"/>
          </p:cNvSpPr>
          <p:nvPr>
            <p:ph type="title"/>
          </p:nvPr>
        </p:nvSpPr>
        <p:spPr>
          <a:xfrm>
            <a:off x="1315067" y="2883427"/>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1" name="Google Shape;161;p22"/>
          <p:cNvSpPr txBox="1">
            <a:spLocks noGrp="1"/>
          </p:cNvSpPr>
          <p:nvPr>
            <p:ph type="subTitle" idx="1"/>
          </p:nvPr>
        </p:nvSpPr>
        <p:spPr>
          <a:xfrm>
            <a:off x="1084867" y="3479791"/>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2" name="Google Shape;162;p22"/>
          <p:cNvSpPr txBox="1">
            <a:spLocks noGrp="1"/>
          </p:cNvSpPr>
          <p:nvPr>
            <p:ph type="title" idx="2"/>
          </p:nvPr>
        </p:nvSpPr>
        <p:spPr>
          <a:xfrm>
            <a:off x="4725800" y="2883427"/>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3" name="Google Shape;163;p22"/>
          <p:cNvSpPr txBox="1">
            <a:spLocks noGrp="1"/>
          </p:cNvSpPr>
          <p:nvPr>
            <p:ph type="subTitle" idx="3"/>
          </p:nvPr>
        </p:nvSpPr>
        <p:spPr>
          <a:xfrm>
            <a:off x="4495600" y="3479791"/>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4" name="Google Shape;164;p22"/>
          <p:cNvSpPr txBox="1">
            <a:spLocks noGrp="1"/>
          </p:cNvSpPr>
          <p:nvPr>
            <p:ph type="title" idx="4"/>
          </p:nvPr>
        </p:nvSpPr>
        <p:spPr>
          <a:xfrm>
            <a:off x="8136533" y="2883427"/>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5" name="Google Shape;165;p22"/>
          <p:cNvSpPr txBox="1">
            <a:spLocks noGrp="1"/>
          </p:cNvSpPr>
          <p:nvPr>
            <p:ph type="subTitle" idx="5"/>
          </p:nvPr>
        </p:nvSpPr>
        <p:spPr>
          <a:xfrm>
            <a:off x="7906333" y="3479791"/>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6" name="Google Shape;166;p22"/>
          <p:cNvSpPr txBox="1">
            <a:spLocks noGrp="1"/>
          </p:cNvSpPr>
          <p:nvPr>
            <p:ph type="title" idx="6"/>
          </p:nvPr>
        </p:nvSpPr>
        <p:spPr>
          <a:xfrm>
            <a:off x="1315067" y="4669593"/>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7" name="Google Shape;167;p22"/>
          <p:cNvSpPr txBox="1">
            <a:spLocks noGrp="1"/>
          </p:cNvSpPr>
          <p:nvPr>
            <p:ph type="subTitle" idx="7"/>
          </p:nvPr>
        </p:nvSpPr>
        <p:spPr>
          <a:xfrm>
            <a:off x="1084867" y="5265975"/>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8" name="Google Shape;168;p22"/>
          <p:cNvSpPr txBox="1">
            <a:spLocks noGrp="1"/>
          </p:cNvSpPr>
          <p:nvPr>
            <p:ph type="title" idx="8"/>
          </p:nvPr>
        </p:nvSpPr>
        <p:spPr>
          <a:xfrm>
            <a:off x="4725800" y="4669593"/>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9" name="Google Shape;169;p22"/>
          <p:cNvSpPr txBox="1">
            <a:spLocks noGrp="1"/>
          </p:cNvSpPr>
          <p:nvPr>
            <p:ph type="subTitle" idx="9"/>
          </p:nvPr>
        </p:nvSpPr>
        <p:spPr>
          <a:xfrm>
            <a:off x="4495600" y="5265975"/>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0" name="Google Shape;170;p22"/>
          <p:cNvSpPr txBox="1">
            <a:spLocks noGrp="1"/>
          </p:cNvSpPr>
          <p:nvPr>
            <p:ph type="title" idx="13"/>
          </p:nvPr>
        </p:nvSpPr>
        <p:spPr>
          <a:xfrm>
            <a:off x="8136533" y="4669593"/>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71" name="Google Shape;171;p22"/>
          <p:cNvSpPr txBox="1">
            <a:spLocks noGrp="1"/>
          </p:cNvSpPr>
          <p:nvPr>
            <p:ph type="subTitle" idx="14"/>
          </p:nvPr>
        </p:nvSpPr>
        <p:spPr>
          <a:xfrm>
            <a:off x="7906333" y="5265975"/>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2" name="Google Shape;172;p22"/>
          <p:cNvSpPr txBox="1">
            <a:spLocks noGrp="1"/>
          </p:cNvSpPr>
          <p:nvPr>
            <p:ph type="title" idx="15"/>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73" name="Google Shape;173;p22"/>
          <p:cNvSpPr/>
          <p:nvPr/>
        </p:nvSpPr>
        <p:spPr>
          <a:xfrm>
            <a:off x="10568233" y="0"/>
            <a:ext cx="1623600" cy="48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22"/>
          <p:cNvSpPr/>
          <p:nvPr/>
        </p:nvSpPr>
        <p:spPr>
          <a:xfrm>
            <a:off x="0" y="1371600"/>
            <a:ext cx="950800" cy="48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16143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74DB64-6391-4F7D-8EAC-EFDD9936D1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4D71D9-A675-4E9B-A676-6FE8A6F851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00631-971C-43F1-A9B6-08BD7BD863FA}"/>
              </a:ext>
            </a:extLst>
          </p:cNvPr>
          <p:cNvSpPr>
            <a:spLocks noGrp="1"/>
          </p:cNvSpPr>
          <p:nvPr>
            <p:ph type="dt" sz="half" idx="10"/>
          </p:nvPr>
        </p:nvSpPr>
        <p:spPr/>
        <p:txBody>
          <a:bodyPr/>
          <a:lstStyle/>
          <a:p>
            <a:fld id="{B58C4392-95C2-486A-91E5-E5DFD0E35EA1}" type="datetimeFigureOut">
              <a:rPr lang="en-US" smtClean="0"/>
              <a:t>1/19/2022</a:t>
            </a:fld>
            <a:endParaRPr lang="en-US"/>
          </a:p>
        </p:txBody>
      </p:sp>
      <p:sp>
        <p:nvSpPr>
          <p:cNvPr id="5" name="Footer Placeholder 4">
            <a:extLst>
              <a:ext uri="{FF2B5EF4-FFF2-40B4-BE49-F238E27FC236}">
                <a16:creationId xmlns:a16="http://schemas.microsoft.com/office/drawing/2014/main" id="{8E33E348-AB7F-40C9-AA9A-D3C2B52BC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9370B-BB49-48A9-AF29-D83D682B6305}"/>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39090201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75"/>
        <p:cNvGrpSpPr/>
        <p:nvPr/>
      </p:nvGrpSpPr>
      <p:grpSpPr>
        <a:xfrm>
          <a:off x="0" y="0"/>
          <a:ext cx="0" cy="0"/>
          <a:chOff x="0" y="0"/>
          <a:chExt cx="0" cy="0"/>
        </a:xfrm>
      </p:grpSpPr>
      <p:sp>
        <p:nvSpPr>
          <p:cNvPr id="176" name="Google Shape;176;p23"/>
          <p:cNvSpPr/>
          <p:nvPr/>
        </p:nvSpPr>
        <p:spPr>
          <a:xfrm>
            <a:off x="0" y="0"/>
            <a:ext cx="5183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3"/>
          <p:cNvSpPr txBox="1">
            <a:spLocks noGrp="1"/>
          </p:cNvSpPr>
          <p:nvPr>
            <p:ph type="ctrTitle"/>
          </p:nvPr>
        </p:nvSpPr>
        <p:spPr>
          <a:xfrm>
            <a:off x="789900" y="792533"/>
            <a:ext cx="3588400" cy="1858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Font typeface="Work Sans ExtraBold"/>
              <a:buNone/>
              <a:defRPr sz="6667"/>
            </a:lvl1pPr>
            <a:lvl2pPr lvl="1" rtl="0">
              <a:lnSpc>
                <a:spcPct val="90000"/>
              </a:lnSpc>
              <a:spcBef>
                <a:spcPts val="0"/>
              </a:spcBef>
              <a:spcAft>
                <a:spcPts val="0"/>
              </a:spcAft>
              <a:buSzPts val="5200"/>
              <a:buNone/>
              <a:defRPr sz="6933"/>
            </a:lvl2pPr>
            <a:lvl3pPr lvl="2" rtl="0">
              <a:lnSpc>
                <a:spcPct val="90000"/>
              </a:lnSpc>
              <a:spcBef>
                <a:spcPts val="0"/>
              </a:spcBef>
              <a:spcAft>
                <a:spcPts val="0"/>
              </a:spcAft>
              <a:buSzPts val="5200"/>
              <a:buNone/>
              <a:defRPr sz="6933"/>
            </a:lvl3pPr>
            <a:lvl4pPr lvl="3" rtl="0">
              <a:lnSpc>
                <a:spcPct val="90000"/>
              </a:lnSpc>
              <a:spcBef>
                <a:spcPts val="0"/>
              </a:spcBef>
              <a:spcAft>
                <a:spcPts val="0"/>
              </a:spcAft>
              <a:buSzPts val="5200"/>
              <a:buNone/>
              <a:defRPr sz="6933"/>
            </a:lvl4pPr>
            <a:lvl5pPr lvl="4" rtl="0">
              <a:lnSpc>
                <a:spcPct val="90000"/>
              </a:lnSpc>
              <a:spcBef>
                <a:spcPts val="0"/>
              </a:spcBef>
              <a:spcAft>
                <a:spcPts val="0"/>
              </a:spcAft>
              <a:buSzPts val="5200"/>
              <a:buNone/>
              <a:defRPr sz="6933"/>
            </a:lvl5pPr>
            <a:lvl6pPr lvl="5" rtl="0">
              <a:lnSpc>
                <a:spcPct val="90000"/>
              </a:lnSpc>
              <a:spcBef>
                <a:spcPts val="0"/>
              </a:spcBef>
              <a:spcAft>
                <a:spcPts val="0"/>
              </a:spcAft>
              <a:buSzPts val="5200"/>
              <a:buNone/>
              <a:defRPr sz="6933"/>
            </a:lvl6pPr>
            <a:lvl7pPr lvl="6" rtl="0">
              <a:lnSpc>
                <a:spcPct val="90000"/>
              </a:lnSpc>
              <a:spcBef>
                <a:spcPts val="0"/>
              </a:spcBef>
              <a:spcAft>
                <a:spcPts val="0"/>
              </a:spcAft>
              <a:buSzPts val="5200"/>
              <a:buNone/>
              <a:defRPr sz="6933"/>
            </a:lvl7pPr>
            <a:lvl8pPr lvl="7" rtl="0">
              <a:lnSpc>
                <a:spcPct val="90000"/>
              </a:lnSpc>
              <a:spcBef>
                <a:spcPts val="0"/>
              </a:spcBef>
              <a:spcAft>
                <a:spcPts val="0"/>
              </a:spcAft>
              <a:buSzPts val="5200"/>
              <a:buNone/>
              <a:defRPr sz="6933"/>
            </a:lvl8pPr>
            <a:lvl9pPr lvl="8" rtl="0">
              <a:lnSpc>
                <a:spcPct val="90000"/>
              </a:lnSpc>
              <a:spcBef>
                <a:spcPts val="0"/>
              </a:spcBef>
              <a:spcAft>
                <a:spcPts val="0"/>
              </a:spcAft>
              <a:buSzPts val="5200"/>
              <a:buNone/>
              <a:defRPr sz="6933"/>
            </a:lvl9pPr>
          </a:lstStyle>
          <a:p>
            <a:endParaRPr/>
          </a:p>
        </p:txBody>
      </p:sp>
      <p:sp>
        <p:nvSpPr>
          <p:cNvPr id="178" name="Google Shape;178;p23"/>
          <p:cNvSpPr txBox="1">
            <a:spLocks noGrp="1"/>
          </p:cNvSpPr>
          <p:nvPr>
            <p:ph type="subTitle" idx="1"/>
          </p:nvPr>
        </p:nvSpPr>
        <p:spPr>
          <a:xfrm>
            <a:off x="789897" y="2544300"/>
            <a:ext cx="3588400" cy="13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2400"/>
            </a:lvl2pPr>
            <a:lvl3pPr lvl="2" rtl="0">
              <a:lnSpc>
                <a:spcPct val="100000"/>
              </a:lnSpc>
              <a:spcBef>
                <a:spcPts val="0"/>
              </a:spcBef>
              <a:spcAft>
                <a:spcPts val="0"/>
              </a:spcAft>
              <a:buSzPts val="1800"/>
              <a:buNone/>
              <a:defRPr sz="2400"/>
            </a:lvl3pPr>
            <a:lvl4pPr lvl="3" rtl="0">
              <a:lnSpc>
                <a:spcPct val="100000"/>
              </a:lnSpc>
              <a:spcBef>
                <a:spcPts val="0"/>
              </a:spcBef>
              <a:spcAft>
                <a:spcPts val="0"/>
              </a:spcAft>
              <a:buSzPts val="1800"/>
              <a:buNone/>
              <a:defRPr sz="2400"/>
            </a:lvl4pPr>
            <a:lvl5pPr lvl="4" rtl="0">
              <a:lnSpc>
                <a:spcPct val="100000"/>
              </a:lnSpc>
              <a:spcBef>
                <a:spcPts val="0"/>
              </a:spcBef>
              <a:spcAft>
                <a:spcPts val="0"/>
              </a:spcAft>
              <a:buSzPts val="1800"/>
              <a:buNone/>
              <a:defRPr sz="2400"/>
            </a:lvl5pPr>
            <a:lvl6pPr lvl="5" rtl="0">
              <a:lnSpc>
                <a:spcPct val="100000"/>
              </a:lnSpc>
              <a:spcBef>
                <a:spcPts val="0"/>
              </a:spcBef>
              <a:spcAft>
                <a:spcPts val="0"/>
              </a:spcAft>
              <a:buSzPts val="1800"/>
              <a:buNone/>
              <a:defRPr sz="2400"/>
            </a:lvl6pPr>
            <a:lvl7pPr lvl="6" rtl="0">
              <a:lnSpc>
                <a:spcPct val="100000"/>
              </a:lnSpc>
              <a:spcBef>
                <a:spcPts val="0"/>
              </a:spcBef>
              <a:spcAft>
                <a:spcPts val="0"/>
              </a:spcAft>
              <a:buSzPts val="1800"/>
              <a:buNone/>
              <a:defRPr sz="2400"/>
            </a:lvl7pPr>
            <a:lvl8pPr lvl="7" rtl="0">
              <a:lnSpc>
                <a:spcPct val="100000"/>
              </a:lnSpc>
              <a:spcBef>
                <a:spcPts val="0"/>
              </a:spcBef>
              <a:spcAft>
                <a:spcPts val="0"/>
              </a:spcAft>
              <a:buSzPts val="1800"/>
              <a:buNone/>
              <a:defRPr sz="2400"/>
            </a:lvl8pPr>
            <a:lvl9pPr lvl="8" rtl="0">
              <a:lnSpc>
                <a:spcPct val="100000"/>
              </a:lnSpc>
              <a:spcBef>
                <a:spcPts val="0"/>
              </a:spcBef>
              <a:spcAft>
                <a:spcPts val="0"/>
              </a:spcAft>
              <a:buSzPts val="1800"/>
              <a:buNone/>
              <a:defRPr sz="2400"/>
            </a:lvl9pPr>
          </a:lstStyle>
          <a:p>
            <a:endParaRPr/>
          </a:p>
        </p:txBody>
      </p:sp>
      <p:sp>
        <p:nvSpPr>
          <p:cNvPr id="179" name="Google Shape;179;p23"/>
          <p:cNvSpPr txBox="1"/>
          <p:nvPr/>
        </p:nvSpPr>
        <p:spPr>
          <a:xfrm>
            <a:off x="802900" y="4710467"/>
            <a:ext cx="3588400" cy="889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dk1"/>
                </a:solidFill>
                <a:latin typeface="Montserrat"/>
                <a:ea typeface="Montserrat"/>
                <a:cs typeface="Montserrat"/>
                <a:sym typeface="Montserrat"/>
              </a:rPr>
              <a:t> and illustrations by </a:t>
            </a:r>
            <a:r>
              <a:rPr lang="en" sz="12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Stories</a:t>
            </a:r>
            <a:endParaRPr sz="1200">
              <a:solidFill>
                <a:schemeClr val="dk1"/>
              </a:solidFill>
              <a:latin typeface="Montserrat"/>
              <a:ea typeface="Montserrat"/>
              <a:cs typeface="Montserrat"/>
              <a:sym typeface="Montserrat"/>
            </a:endParaRPr>
          </a:p>
          <a:p>
            <a:pPr marL="0" lvl="0" indent="0" algn="ctr" rtl="0">
              <a:lnSpc>
                <a:spcPct val="100000"/>
              </a:lnSpc>
              <a:spcBef>
                <a:spcPts val="400"/>
              </a:spcBef>
              <a:spcAft>
                <a:spcPts val="0"/>
              </a:spcAft>
              <a:buNone/>
            </a:pPr>
            <a:r>
              <a:rPr lang="en" sz="1133">
                <a:solidFill>
                  <a:schemeClr val="dk1"/>
                </a:solidFill>
                <a:latin typeface="Montserrat"/>
                <a:ea typeface="Montserrat"/>
                <a:cs typeface="Montserrat"/>
                <a:sym typeface="Montserrat"/>
              </a:rPr>
              <a:t>. </a:t>
            </a:r>
            <a:endParaRPr sz="1133">
              <a:solidFill>
                <a:schemeClr val="dk1"/>
              </a:solidFill>
              <a:latin typeface="Montserrat"/>
              <a:ea typeface="Montserrat"/>
              <a:cs typeface="Montserrat"/>
              <a:sym typeface="Montserrat"/>
            </a:endParaRPr>
          </a:p>
          <a:p>
            <a:pPr marL="0" lvl="0" indent="0" algn="ctr" rtl="0">
              <a:lnSpc>
                <a:spcPct val="115000"/>
              </a:lnSpc>
              <a:spcBef>
                <a:spcPts val="400"/>
              </a:spcBef>
              <a:spcAft>
                <a:spcPts val="0"/>
              </a:spcAft>
              <a:buNone/>
            </a:pPr>
            <a:endParaRPr sz="1200">
              <a:solidFill>
                <a:schemeClr val="dk1"/>
              </a:solidFill>
              <a:latin typeface="Montserrat"/>
              <a:ea typeface="Montserrat"/>
              <a:cs typeface="Montserrat"/>
              <a:sym typeface="Montserrat"/>
            </a:endParaRPr>
          </a:p>
          <a:p>
            <a:pPr marL="0" lvl="0" indent="0" algn="ctr"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180" name="Google Shape;180;p23"/>
          <p:cNvGrpSpPr/>
          <p:nvPr/>
        </p:nvGrpSpPr>
        <p:grpSpPr>
          <a:xfrm>
            <a:off x="1" y="0"/>
            <a:ext cx="12191967" cy="68580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23"/>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23"/>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23"/>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23"/>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73454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0127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1843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44652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581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6745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174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3993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278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92E2D-EFDF-4421-8C1B-710D4C4B7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E02EDC-8D66-4142-9D89-7996101D00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43BC0-62A5-430F-AEF0-2F02AECD51F1}"/>
              </a:ext>
            </a:extLst>
          </p:cNvPr>
          <p:cNvSpPr>
            <a:spLocks noGrp="1"/>
          </p:cNvSpPr>
          <p:nvPr>
            <p:ph type="dt" sz="half" idx="10"/>
          </p:nvPr>
        </p:nvSpPr>
        <p:spPr/>
        <p:txBody>
          <a:bodyPr/>
          <a:lstStyle/>
          <a:p>
            <a:fld id="{B58C4392-95C2-486A-91E5-E5DFD0E35EA1}" type="datetimeFigureOut">
              <a:rPr lang="en-US" smtClean="0"/>
              <a:t>1/19/2022</a:t>
            </a:fld>
            <a:endParaRPr lang="en-US"/>
          </a:p>
        </p:txBody>
      </p:sp>
      <p:sp>
        <p:nvSpPr>
          <p:cNvPr id="5" name="Footer Placeholder 4">
            <a:extLst>
              <a:ext uri="{FF2B5EF4-FFF2-40B4-BE49-F238E27FC236}">
                <a16:creationId xmlns:a16="http://schemas.microsoft.com/office/drawing/2014/main" id="{B813A46C-AC22-4E52-AACA-75E671ACA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65B73-B06D-4559-88D2-D29F45B66C0A}"/>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468980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2014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7793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0736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68400" y="1718633"/>
            <a:ext cx="7855200" cy="1056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933"/>
            </a:lvl1pPr>
            <a:lvl2pPr lvl="1" algn="ctr">
              <a:lnSpc>
                <a:spcPct val="80000"/>
              </a:lnSpc>
              <a:spcBef>
                <a:spcPts val="0"/>
              </a:spcBef>
              <a:spcAft>
                <a:spcPts val="0"/>
              </a:spcAft>
              <a:buSzPts val="5200"/>
              <a:buNone/>
              <a:defRPr sz="6933"/>
            </a:lvl2pPr>
            <a:lvl3pPr lvl="2" algn="ctr">
              <a:lnSpc>
                <a:spcPct val="80000"/>
              </a:lnSpc>
              <a:spcBef>
                <a:spcPts val="0"/>
              </a:spcBef>
              <a:spcAft>
                <a:spcPts val="0"/>
              </a:spcAft>
              <a:buSzPts val="5200"/>
              <a:buNone/>
              <a:defRPr sz="6933"/>
            </a:lvl3pPr>
            <a:lvl4pPr lvl="3" algn="ctr">
              <a:lnSpc>
                <a:spcPct val="80000"/>
              </a:lnSpc>
              <a:spcBef>
                <a:spcPts val="0"/>
              </a:spcBef>
              <a:spcAft>
                <a:spcPts val="0"/>
              </a:spcAft>
              <a:buSzPts val="5200"/>
              <a:buNone/>
              <a:defRPr sz="6933"/>
            </a:lvl4pPr>
            <a:lvl5pPr lvl="4" algn="ctr">
              <a:lnSpc>
                <a:spcPct val="80000"/>
              </a:lnSpc>
              <a:spcBef>
                <a:spcPts val="0"/>
              </a:spcBef>
              <a:spcAft>
                <a:spcPts val="0"/>
              </a:spcAft>
              <a:buSzPts val="5200"/>
              <a:buNone/>
              <a:defRPr sz="6933"/>
            </a:lvl5pPr>
            <a:lvl6pPr lvl="5" algn="ctr">
              <a:lnSpc>
                <a:spcPct val="80000"/>
              </a:lnSpc>
              <a:spcBef>
                <a:spcPts val="0"/>
              </a:spcBef>
              <a:spcAft>
                <a:spcPts val="0"/>
              </a:spcAft>
              <a:buSzPts val="5200"/>
              <a:buNone/>
              <a:defRPr sz="6933"/>
            </a:lvl6pPr>
            <a:lvl7pPr lvl="6" algn="ctr">
              <a:lnSpc>
                <a:spcPct val="80000"/>
              </a:lnSpc>
              <a:spcBef>
                <a:spcPts val="0"/>
              </a:spcBef>
              <a:spcAft>
                <a:spcPts val="0"/>
              </a:spcAft>
              <a:buSzPts val="5200"/>
              <a:buNone/>
              <a:defRPr sz="6933"/>
            </a:lvl7pPr>
            <a:lvl8pPr lvl="7" algn="ctr">
              <a:lnSpc>
                <a:spcPct val="80000"/>
              </a:lnSpc>
              <a:spcBef>
                <a:spcPts val="0"/>
              </a:spcBef>
              <a:spcAft>
                <a:spcPts val="0"/>
              </a:spcAft>
              <a:buSzPts val="5200"/>
              <a:buNone/>
              <a:defRPr sz="6933"/>
            </a:lvl8pPr>
            <a:lvl9pPr lvl="8" algn="ctr">
              <a:lnSpc>
                <a:spcPct val="80000"/>
              </a:lnSpc>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2431800" y="2604300"/>
            <a:ext cx="7328400" cy="71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53536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body" idx="1"/>
          </p:nvPr>
        </p:nvSpPr>
        <p:spPr>
          <a:xfrm>
            <a:off x="938367" y="1681600"/>
            <a:ext cx="4842400" cy="440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sz="1733"/>
            </a:lvl1pPr>
            <a:lvl2pPr marL="1219170" lvl="1" indent="-414856">
              <a:spcBef>
                <a:spcPts val="2133"/>
              </a:spcBef>
              <a:spcAft>
                <a:spcPts val="0"/>
              </a:spcAft>
              <a:buSzPts val="1300"/>
              <a:buChar char="○"/>
              <a:defRPr sz="1733"/>
            </a:lvl2pPr>
            <a:lvl3pPr marL="1828754" lvl="2" indent="-414856">
              <a:spcBef>
                <a:spcPts val="2133"/>
              </a:spcBef>
              <a:spcAft>
                <a:spcPts val="0"/>
              </a:spcAft>
              <a:buSzPts val="1300"/>
              <a:buChar char="■"/>
              <a:defRPr sz="1733"/>
            </a:lvl3pPr>
            <a:lvl4pPr marL="2438339" lvl="3" indent="-414856">
              <a:spcBef>
                <a:spcPts val="2133"/>
              </a:spcBef>
              <a:spcAft>
                <a:spcPts val="0"/>
              </a:spcAft>
              <a:buSzPts val="1300"/>
              <a:buChar char="●"/>
              <a:defRPr sz="1733"/>
            </a:lvl4pPr>
            <a:lvl5pPr marL="3047924" lvl="4" indent="-414856">
              <a:spcBef>
                <a:spcPts val="2133"/>
              </a:spcBef>
              <a:spcAft>
                <a:spcPts val="0"/>
              </a:spcAft>
              <a:buSzPts val="1300"/>
              <a:buChar char="○"/>
              <a:defRPr sz="1733"/>
            </a:lvl5pPr>
            <a:lvl6pPr marL="3657509" lvl="5" indent="-414856">
              <a:spcBef>
                <a:spcPts val="2133"/>
              </a:spcBef>
              <a:spcAft>
                <a:spcPts val="0"/>
              </a:spcAft>
              <a:buSzPts val="1300"/>
              <a:buChar char="■"/>
              <a:defRPr sz="1733"/>
            </a:lvl6pPr>
            <a:lvl7pPr marL="4267093" lvl="6" indent="-414856">
              <a:spcBef>
                <a:spcPts val="2133"/>
              </a:spcBef>
              <a:spcAft>
                <a:spcPts val="0"/>
              </a:spcAft>
              <a:buSzPts val="1300"/>
              <a:buChar char="●"/>
              <a:defRPr sz="1733"/>
            </a:lvl7pPr>
            <a:lvl8pPr marL="4876678" lvl="7" indent="-414856">
              <a:spcBef>
                <a:spcPts val="2133"/>
              </a:spcBef>
              <a:spcAft>
                <a:spcPts val="0"/>
              </a:spcAft>
              <a:buSzPts val="1300"/>
              <a:buChar char="○"/>
              <a:defRPr sz="1733"/>
            </a:lvl8pPr>
            <a:lvl9pPr marL="5486263" lvl="8" indent="-414856">
              <a:spcBef>
                <a:spcPts val="2133"/>
              </a:spcBef>
              <a:spcAft>
                <a:spcPts val="2133"/>
              </a:spcAft>
              <a:buSzPts val="1300"/>
              <a:buChar char="■"/>
              <a:defRPr sz="1733"/>
            </a:lvl9pPr>
          </a:lstStyle>
          <a:p>
            <a:endParaRPr/>
          </a:p>
        </p:txBody>
      </p:sp>
      <p:sp>
        <p:nvSpPr>
          <p:cNvPr id="22" name="Google Shape;22;p5"/>
          <p:cNvSpPr txBox="1">
            <a:spLocks noGrp="1"/>
          </p:cNvSpPr>
          <p:nvPr>
            <p:ph type="body" idx="2"/>
          </p:nvPr>
        </p:nvSpPr>
        <p:spPr>
          <a:xfrm>
            <a:off x="6411232" y="1681600"/>
            <a:ext cx="4842400" cy="440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sz="1733"/>
            </a:lvl1pPr>
            <a:lvl2pPr marL="1219170" lvl="1" indent="-414856">
              <a:spcBef>
                <a:spcPts val="2133"/>
              </a:spcBef>
              <a:spcAft>
                <a:spcPts val="0"/>
              </a:spcAft>
              <a:buSzPts val="1300"/>
              <a:buChar char="○"/>
              <a:defRPr sz="1733"/>
            </a:lvl2pPr>
            <a:lvl3pPr marL="1828754" lvl="2" indent="-414856">
              <a:spcBef>
                <a:spcPts val="2133"/>
              </a:spcBef>
              <a:spcAft>
                <a:spcPts val="0"/>
              </a:spcAft>
              <a:buSzPts val="1300"/>
              <a:buChar char="■"/>
              <a:defRPr sz="1733"/>
            </a:lvl3pPr>
            <a:lvl4pPr marL="2438339" lvl="3" indent="-414856">
              <a:spcBef>
                <a:spcPts val="2133"/>
              </a:spcBef>
              <a:spcAft>
                <a:spcPts val="0"/>
              </a:spcAft>
              <a:buSzPts val="1300"/>
              <a:buChar char="●"/>
              <a:defRPr sz="1733"/>
            </a:lvl4pPr>
            <a:lvl5pPr marL="3047924" lvl="4" indent="-414856">
              <a:spcBef>
                <a:spcPts val="2133"/>
              </a:spcBef>
              <a:spcAft>
                <a:spcPts val="0"/>
              </a:spcAft>
              <a:buSzPts val="1300"/>
              <a:buChar char="○"/>
              <a:defRPr sz="1733"/>
            </a:lvl5pPr>
            <a:lvl6pPr marL="3657509" lvl="5" indent="-414856">
              <a:spcBef>
                <a:spcPts val="2133"/>
              </a:spcBef>
              <a:spcAft>
                <a:spcPts val="0"/>
              </a:spcAft>
              <a:buSzPts val="1300"/>
              <a:buChar char="■"/>
              <a:defRPr sz="1733"/>
            </a:lvl6pPr>
            <a:lvl7pPr marL="4267093" lvl="6" indent="-414856">
              <a:spcBef>
                <a:spcPts val="2133"/>
              </a:spcBef>
              <a:spcAft>
                <a:spcPts val="0"/>
              </a:spcAft>
              <a:buSzPts val="1300"/>
              <a:buChar char="●"/>
              <a:defRPr sz="1733"/>
            </a:lvl7pPr>
            <a:lvl8pPr marL="4876678" lvl="7" indent="-414856">
              <a:spcBef>
                <a:spcPts val="2133"/>
              </a:spcBef>
              <a:spcAft>
                <a:spcPts val="0"/>
              </a:spcAft>
              <a:buSzPts val="1300"/>
              <a:buChar char="○"/>
              <a:defRPr sz="1733"/>
            </a:lvl8pPr>
            <a:lvl9pPr marL="5486263" lvl="8" indent="-414856">
              <a:spcBef>
                <a:spcPts val="2133"/>
              </a:spcBef>
              <a:spcAft>
                <a:spcPts val="2133"/>
              </a:spcAft>
              <a:buSzPts val="1300"/>
              <a:buChar char="■"/>
              <a:defRPr sz="1733"/>
            </a:lvl9pPr>
          </a:lstStyle>
          <a:p>
            <a:endParaRPr/>
          </a:p>
        </p:txBody>
      </p:sp>
      <p:sp>
        <p:nvSpPr>
          <p:cNvPr id="23" name="Google Shape;23;p5"/>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237452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body" idx="1"/>
          </p:nvPr>
        </p:nvSpPr>
        <p:spPr>
          <a:xfrm>
            <a:off x="3462000" y="4971115"/>
            <a:ext cx="5268000" cy="1224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30" name="Google Shape;30;p7"/>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7"/>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193399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p:nvPr/>
        </p:nvSpPr>
        <p:spPr>
          <a:xfrm rot="-5400000">
            <a:off x="9842433" y="4508600"/>
            <a:ext cx="4078000" cy="620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8"/>
          <p:cNvSpPr/>
          <p:nvPr/>
        </p:nvSpPr>
        <p:spPr>
          <a:xfrm>
            <a:off x="0" y="0"/>
            <a:ext cx="7100000" cy="2446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5"/>
              </a:solidFill>
            </a:endParaRPr>
          </a:p>
        </p:txBody>
      </p:sp>
      <p:sp>
        <p:nvSpPr>
          <p:cNvPr id="35" name="Google Shape;35;p8"/>
          <p:cNvSpPr txBox="1">
            <a:spLocks noGrp="1"/>
          </p:cNvSpPr>
          <p:nvPr>
            <p:ph type="title"/>
          </p:nvPr>
        </p:nvSpPr>
        <p:spPr>
          <a:xfrm>
            <a:off x="907367" y="593367"/>
            <a:ext cx="585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943646875"/>
      </p:ext>
    </p:extLst>
  </p:cSld>
  <p:clrMapOvr>
    <a:masterClrMapping/>
  </p:clrMapOvr>
  <p:extLst>
    <p:ext uri="{DCECCB84-F9BA-43D5-87BE-67443E8EF086}">
      <p15:sldGuideLst xmlns:p15="http://schemas.microsoft.com/office/powerpoint/2012/main">
        <p15:guide id="1" orient="horz" pos="554">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999533"/>
            <a:ext cx="6096000" cy="39620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9"/>
          <p:cNvSpPr txBox="1">
            <a:spLocks noGrp="1"/>
          </p:cNvSpPr>
          <p:nvPr>
            <p:ph type="subTitle" idx="1"/>
          </p:nvPr>
        </p:nvSpPr>
        <p:spPr>
          <a:xfrm>
            <a:off x="907367" y="1800384"/>
            <a:ext cx="4194000" cy="10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sz="1600"/>
            </a:lvl2pPr>
            <a:lvl3pPr lvl="2" algn="ctr">
              <a:lnSpc>
                <a:spcPct val="100000"/>
              </a:lnSpc>
              <a:spcBef>
                <a:spcPts val="0"/>
              </a:spcBef>
              <a:spcAft>
                <a:spcPts val="0"/>
              </a:spcAft>
              <a:buSzPts val="1200"/>
              <a:buNone/>
              <a:defRPr sz="1600"/>
            </a:lvl3pPr>
            <a:lvl4pPr lvl="3" algn="ctr">
              <a:lnSpc>
                <a:spcPct val="100000"/>
              </a:lnSpc>
              <a:spcBef>
                <a:spcPts val="0"/>
              </a:spcBef>
              <a:spcAft>
                <a:spcPts val="0"/>
              </a:spcAft>
              <a:buSzPts val="1200"/>
              <a:buNone/>
              <a:defRPr sz="1600"/>
            </a:lvl4pPr>
            <a:lvl5pPr lvl="4" algn="ctr">
              <a:lnSpc>
                <a:spcPct val="100000"/>
              </a:lnSpc>
              <a:spcBef>
                <a:spcPts val="0"/>
              </a:spcBef>
              <a:spcAft>
                <a:spcPts val="0"/>
              </a:spcAft>
              <a:buSzPts val="1200"/>
              <a:buNone/>
              <a:defRPr sz="1600"/>
            </a:lvl5pPr>
            <a:lvl6pPr lvl="5" algn="ctr">
              <a:lnSpc>
                <a:spcPct val="100000"/>
              </a:lnSpc>
              <a:spcBef>
                <a:spcPts val="0"/>
              </a:spcBef>
              <a:spcAft>
                <a:spcPts val="0"/>
              </a:spcAft>
              <a:buSzPts val="1200"/>
              <a:buNone/>
              <a:defRPr sz="1600"/>
            </a:lvl6pPr>
            <a:lvl7pPr lvl="6" algn="ctr">
              <a:lnSpc>
                <a:spcPct val="100000"/>
              </a:lnSpc>
              <a:spcBef>
                <a:spcPts val="0"/>
              </a:spcBef>
              <a:spcAft>
                <a:spcPts val="0"/>
              </a:spcAft>
              <a:buSzPts val="1200"/>
              <a:buNone/>
              <a:defRPr sz="1600"/>
            </a:lvl7pPr>
            <a:lvl8pPr lvl="7" algn="ctr">
              <a:lnSpc>
                <a:spcPct val="100000"/>
              </a:lnSpc>
              <a:spcBef>
                <a:spcPts val="0"/>
              </a:spcBef>
              <a:spcAft>
                <a:spcPts val="0"/>
              </a:spcAft>
              <a:buSzPts val="1200"/>
              <a:buNone/>
              <a:defRPr sz="1600"/>
            </a:lvl8pPr>
            <a:lvl9pPr lvl="8" algn="ctr">
              <a:lnSpc>
                <a:spcPct val="100000"/>
              </a:lnSpc>
              <a:spcBef>
                <a:spcPts val="0"/>
              </a:spcBef>
              <a:spcAft>
                <a:spcPts val="0"/>
              </a:spcAft>
              <a:buSzPts val="1200"/>
              <a:buNone/>
              <a:defRPr sz="1600"/>
            </a:lvl9pPr>
          </a:lstStyle>
          <a:p>
            <a:endParaRPr/>
          </a:p>
        </p:txBody>
      </p:sp>
      <p:sp>
        <p:nvSpPr>
          <p:cNvPr id="39" name="Google Shape;39;p9"/>
          <p:cNvSpPr txBox="1">
            <a:spLocks noGrp="1"/>
          </p:cNvSpPr>
          <p:nvPr>
            <p:ph type="body" idx="2"/>
          </p:nvPr>
        </p:nvSpPr>
        <p:spPr>
          <a:xfrm>
            <a:off x="907367" y="3106869"/>
            <a:ext cx="4259600" cy="2847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9"/>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959310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1311400" y="903533"/>
            <a:ext cx="9569200" cy="1905600"/>
          </a:xfrm>
          <a:prstGeom prst="rect">
            <a:avLst/>
          </a:prstGeom>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4800"/>
              <a:buFont typeface="Righteous"/>
              <a:buNone/>
              <a:defRPr sz="6400">
                <a:latin typeface="Righteous"/>
                <a:ea typeface="Righteous"/>
                <a:cs typeface="Righteous"/>
                <a:sym typeface="Righteous"/>
              </a:defRPr>
            </a:lvl1pPr>
          </a:lstStyle>
          <a:p>
            <a:endParaRPr/>
          </a:p>
        </p:txBody>
      </p:sp>
      <p:sp>
        <p:nvSpPr>
          <p:cNvPr id="44" name="Google Shape;44;p10"/>
          <p:cNvSpPr/>
          <p:nvPr/>
        </p:nvSpPr>
        <p:spPr>
          <a:xfrm>
            <a:off x="7008133" y="5487500"/>
            <a:ext cx="5184000" cy="63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754447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p:nvPr/>
        </p:nvSpPr>
        <p:spPr>
          <a:xfrm>
            <a:off x="1959600" y="3220233"/>
            <a:ext cx="8272800" cy="363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11"/>
          <p:cNvSpPr/>
          <p:nvPr/>
        </p:nvSpPr>
        <p:spPr>
          <a:xfrm>
            <a:off x="1959600" y="-36700"/>
            <a:ext cx="8272800" cy="1179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9600"/>
            </a:lvl1pPr>
            <a:lvl2pPr lvl="1" algn="ctr">
              <a:spcBef>
                <a:spcPts val="0"/>
              </a:spcBef>
              <a:spcAft>
                <a:spcPts val="0"/>
              </a:spcAft>
              <a:buSzPts val="7200"/>
              <a:buNone/>
              <a:defRPr sz="9600"/>
            </a:lvl2pPr>
            <a:lvl3pPr lvl="2" algn="ctr">
              <a:spcBef>
                <a:spcPts val="0"/>
              </a:spcBef>
              <a:spcAft>
                <a:spcPts val="0"/>
              </a:spcAft>
              <a:buSzPts val="7200"/>
              <a:buNone/>
              <a:defRPr sz="9600"/>
            </a:lvl3pPr>
            <a:lvl4pPr lvl="3" algn="ctr">
              <a:spcBef>
                <a:spcPts val="0"/>
              </a:spcBef>
              <a:spcAft>
                <a:spcPts val="0"/>
              </a:spcAft>
              <a:buSzPts val="7200"/>
              <a:buNone/>
              <a:defRPr sz="9600"/>
            </a:lvl4pPr>
            <a:lvl5pPr lvl="4" algn="ctr">
              <a:spcBef>
                <a:spcPts val="0"/>
              </a:spcBef>
              <a:spcAft>
                <a:spcPts val="0"/>
              </a:spcAft>
              <a:buSzPts val="7200"/>
              <a:buNone/>
              <a:defRPr sz="9600"/>
            </a:lvl5pPr>
            <a:lvl6pPr lvl="5" algn="ctr">
              <a:spcBef>
                <a:spcPts val="0"/>
              </a:spcBef>
              <a:spcAft>
                <a:spcPts val="0"/>
              </a:spcAft>
              <a:buSzPts val="7200"/>
              <a:buNone/>
              <a:defRPr sz="9600"/>
            </a:lvl6pPr>
            <a:lvl7pPr lvl="6" algn="ctr">
              <a:spcBef>
                <a:spcPts val="0"/>
              </a:spcBef>
              <a:spcAft>
                <a:spcPts val="0"/>
              </a:spcAft>
              <a:buSzPts val="7200"/>
              <a:buNone/>
              <a:defRPr sz="9600"/>
            </a:lvl7pPr>
            <a:lvl8pPr lvl="7" algn="ctr">
              <a:spcBef>
                <a:spcPts val="0"/>
              </a:spcBef>
              <a:spcAft>
                <a:spcPts val="0"/>
              </a:spcAft>
              <a:buSzPts val="7200"/>
              <a:buNone/>
              <a:defRPr sz="9600"/>
            </a:lvl8pPr>
            <a:lvl9pPr lvl="8" algn="ctr">
              <a:spcBef>
                <a:spcPts val="0"/>
              </a:spcBef>
              <a:spcAft>
                <a:spcPts val="0"/>
              </a:spcAft>
              <a:buSzPts val="7200"/>
              <a:buNone/>
              <a:defRPr sz="9600"/>
            </a:lvl9pPr>
          </a:lstStyle>
          <a:p>
            <a:r>
              <a:t>xx%</a:t>
            </a:r>
          </a:p>
        </p:txBody>
      </p:sp>
      <p:sp>
        <p:nvSpPr>
          <p:cNvPr id="49" name="Google Shape;49;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448620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22BBE-F9A8-4F8B-8338-BA39E15276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9AA088-DFC4-4044-9153-78BE2AD5C7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7A482B-F6B9-4AFB-BDF3-66E442CC8F2D}"/>
              </a:ext>
            </a:extLst>
          </p:cNvPr>
          <p:cNvSpPr>
            <a:spLocks noGrp="1"/>
          </p:cNvSpPr>
          <p:nvPr>
            <p:ph type="dt" sz="half" idx="10"/>
          </p:nvPr>
        </p:nvSpPr>
        <p:spPr/>
        <p:txBody>
          <a:bodyPr/>
          <a:lstStyle/>
          <a:p>
            <a:fld id="{B58C4392-95C2-486A-91E5-E5DFD0E35EA1}" type="datetimeFigureOut">
              <a:rPr lang="en-US" smtClean="0"/>
              <a:t>1/19/2022</a:t>
            </a:fld>
            <a:endParaRPr lang="en-US"/>
          </a:p>
        </p:txBody>
      </p:sp>
      <p:sp>
        <p:nvSpPr>
          <p:cNvPr id="5" name="Footer Placeholder 4">
            <a:extLst>
              <a:ext uri="{FF2B5EF4-FFF2-40B4-BE49-F238E27FC236}">
                <a16:creationId xmlns:a16="http://schemas.microsoft.com/office/drawing/2014/main" id="{F9E73E24-A05F-4E4F-91DB-649158DB2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26653-E90A-4FDF-835E-90FF785EF1DB}"/>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4071193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15123674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51"/>
        <p:cNvGrpSpPr/>
        <p:nvPr/>
      </p:nvGrpSpPr>
      <p:grpSpPr>
        <a:xfrm>
          <a:off x="0" y="0"/>
          <a:ext cx="0" cy="0"/>
          <a:chOff x="0" y="0"/>
          <a:chExt cx="0" cy="0"/>
        </a:xfrm>
      </p:grpSpPr>
      <p:sp>
        <p:nvSpPr>
          <p:cNvPr id="52" name="Google Shape;52;p13"/>
          <p:cNvSpPr txBox="1">
            <a:spLocks noGrp="1"/>
          </p:cNvSpPr>
          <p:nvPr>
            <p:ph type="body" idx="1"/>
          </p:nvPr>
        </p:nvSpPr>
        <p:spPr>
          <a:xfrm>
            <a:off x="938367" y="1681600"/>
            <a:ext cx="9142400" cy="3948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53" name="Google Shape;53;p13"/>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13"/>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216518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5"/>
        <p:cNvGrpSpPr/>
        <p:nvPr/>
      </p:nvGrpSpPr>
      <p:grpSpPr>
        <a:xfrm>
          <a:off x="0" y="0"/>
          <a:ext cx="0" cy="0"/>
          <a:chOff x="0" y="0"/>
          <a:chExt cx="0" cy="0"/>
        </a:xfrm>
      </p:grpSpPr>
      <p:sp>
        <p:nvSpPr>
          <p:cNvPr id="56" name="Google Shape;56;p14"/>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4"/>
          <p:cNvSpPr txBox="1">
            <a:spLocks noGrp="1"/>
          </p:cNvSpPr>
          <p:nvPr>
            <p:ph type="title" hasCustomPrompt="1"/>
          </p:nvPr>
        </p:nvSpPr>
        <p:spPr>
          <a:xfrm>
            <a:off x="1028941" y="1863033"/>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58" name="Google Shape;58;p14"/>
          <p:cNvSpPr txBox="1">
            <a:spLocks noGrp="1"/>
          </p:cNvSpPr>
          <p:nvPr>
            <p:ph type="title" idx="2"/>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title" idx="3"/>
          </p:nvPr>
        </p:nvSpPr>
        <p:spPr>
          <a:xfrm>
            <a:off x="998900" y="2542967"/>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0" name="Google Shape;60;p14"/>
          <p:cNvSpPr txBox="1">
            <a:spLocks noGrp="1"/>
          </p:cNvSpPr>
          <p:nvPr>
            <p:ph type="subTitle" idx="1"/>
          </p:nvPr>
        </p:nvSpPr>
        <p:spPr>
          <a:xfrm>
            <a:off x="998900" y="3001767"/>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4"/>
          <p:cNvSpPr txBox="1">
            <a:spLocks noGrp="1"/>
          </p:cNvSpPr>
          <p:nvPr>
            <p:ph type="title" idx="4" hasCustomPrompt="1"/>
          </p:nvPr>
        </p:nvSpPr>
        <p:spPr>
          <a:xfrm>
            <a:off x="4467825" y="1863033"/>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62" name="Google Shape;62;p14"/>
          <p:cNvSpPr txBox="1">
            <a:spLocks noGrp="1"/>
          </p:cNvSpPr>
          <p:nvPr>
            <p:ph type="title" idx="5"/>
          </p:nvPr>
        </p:nvSpPr>
        <p:spPr>
          <a:xfrm>
            <a:off x="4437785" y="2542967"/>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 name="Google Shape;63;p14"/>
          <p:cNvSpPr txBox="1">
            <a:spLocks noGrp="1"/>
          </p:cNvSpPr>
          <p:nvPr>
            <p:ph type="subTitle" idx="6"/>
          </p:nvPr>
        </p:nvSpPr>
        <p:spPr>
          <a:xfrm>
            <a:off x="4437785" y="3001767"/>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4"/>
          <p:cNvSpPr txBox="1">
            <a:spLocks noGrp="1"/>
          </p:cNvSpPr>
          <p:nvPr>
            <p:ph type="title" idx="7" hasCustomPrompt="1"/>
          </p:nvPr>
        </p:nvSpPr>
        <p:spPr>
          <a:xfrm>
            <a:off x="7906725" y="1863033"/>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65" name="Google Shape;65;p14"/>
          <p:cNvSpPr txBox="1">
            <a:spLocks noGrp="1"/>
          </p:cNvSpPr>
          <p:nvPr>
            <p:ph type="title" idx="8"/>
          </p:nvPr>
        </p:nvSpPr>
        <p:spPr>
          <a:xfrm>
            <a:off x="7876685" y="2542967"/>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 name="Google Shape;66;p14"/>
          <p:cNvSpPr txBox="1">
            <a:spLocks noGrp="1"/>
          </p:cNvSpPr>
          <p:nvPr>
            <p:ph type="subTitle" idx="9"/>
          </p:nvPr>
        </p:nvSpPr>
        <p:spPr>
          <a:xfrm>
            <a:off x="7876685" y="3001767"/>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4"/>
          <p:cNvSpPr txBox="1">
            <a:spLocks noGrp="1"/>
          </p:cNvSpPr>
          <p:nvPr>
            <p:ph type="title" idx="13" hasCustomPrompt="1"/>
          </p:nvPr>
        </p:nvSpPr>
        <p:spPr>
          <a:xfrm>
            <a:off x="1028941" y="3930800"/>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68" name="Google Shape;68;p14"/>
          <p:cNvSpPr txBox="1">
            <a:spLocks noGrp="1"/>
          </p:cNvSpPr>
          <p:nvPr>
            <p:ph type="title" idx="14"/>
          </p:nvPr>
        </p:nvSpPr>
        <p:spPr>
          <a:xfrm>
            <a:off x="998900" y="4610733"/>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9" name="Google Shape;69;p14"/>
          <p:cNvSpPr txBox="1">
            <a:spLocks noGrp="1"/>
          </p:cNvSpPr>
          <p:nvPr>
            <p:ph type="subTitle" idx="15"/>
          </p:nvPr>
        </p:nvSpPr>
        <p:spPr>
          <a:xfrm>
            <a:off x="998900" y="5069533"/>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4"/>
          <p:cNvSpPr txBox="1">
            <a:spLocks noGrp="1"/>
          </p:cNvSpPr>
          <p:nvPr>
            <p:ph type="title" idx="16" hasCustomPrompt="1"/>
          </p:nvPr>
        </p:nvSpPr>
        <p:spPr>
          <a:xfrm>
            <a:off x="4467825" y="3930800"/>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71" name="Google Shape;71;p14"/>
          <p:cNvSpPr txBox="1">
            <a:spLocks noGrp="1"/>
          </p:cNvSpPr>
          <p:nvPr>
            <p:ph type="title" idx="17"/>
          </p:nvPr>
        </p:nvSpPr>
        <p:spPr>
          <a:xfrm>
            <a:off x="4437785" y="4610733"/>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2" name="Google Shape;72;p14"/>
          <p:cNvSpPr txBox="1">
            <a:spLocks noGrp="1"/>
          </p:cNvSpPr>
          <p:nvPr>
            <p:ph type="subTitle" idx="18"/>
          </p:nvPr>
        </p:nvSpPr>
        <p:spPr>
          <a:xfrm>
            <a:off x="4437785" y="5069533"/>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4"/>
          <p:cNvSpPr txBox="1">
            <a:spLocks noGrp="1"/>
          </p:cNvSpPr>
          <p:nvPr>
            <p:ph type="title" idx="19" hasCustomPrompt="1"/>
          </p:nvPr>
        </p:nvSpPr>
        <p:spPr>
          <a:xfrm>
            <a:off x="7906725" y="3930800"/>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74" name="Google Shape;74;p14"/>
          <p:cNvSpPr txBox="1">
            <a:spLocks noGrp="1"/>
          </p:cNvSpPr>
          <p:nvPr>
            <p:ph type="title" idx="20"/>
          </p:nvPr>
        </p:nvSpPr>
        <p:spPr>
          <a:xfrm>
            <a:off x="7876685" y="4610733"/>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5" name="Google Shape;75;p14"/>
          <p:cNvSpPr txBox="1">
            <a:spLocks noGrp="1"/>
          </p:cNvSpPr>
          <p:nvPr>
            <p:ph type="subTitle" idx="21"/>
          </p:nvPr>
        </p:nvSpPr>
        <p:spPr>
          <a:xfrm>
            <a:off x="7876685" y="5069533"/>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71813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76"/>
        <p:cNvGrpSpPr/>
        <p:nvPr/>
      </p:nvGrpSpPr>
      <p:grpSpPr>
        <a:xfrm>
          <a:off x="0" y="0"/>
          <a:ext cx="0" cy="0"/>
          <a:chOff x="0" y="0"/>
          <a:chExt cx="0" cy="0"/>
        </a:xfrm>
      </p:grpSpPr>
      <p:sp>
        <p:nvSpPr>
          <p:cNvPr id="77" name="Google Shape;77;p15"/>
          <p:cNvSpPr/>
          <p:nvPr/>
        </p:nvSpPr>
        <p:spPr>
          <a:xfrm>
            <a:off x="0" y="0"/>
            <a:ext cx="6093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15"/>
          <p:cNvSpPr txBox="1">
            <a:spLocks noGrp="1"/>
          </p:cNvSpPr>
          <p:nvPr>
            <p:ph type="title"/>
          </p:nvPr>
        </p:nvSpPr>
        <p:spPr>
          <a:xfrm>
            <a:off x="1227000" y="1693433"/>
            <a:ext cx="3639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5"/>
          <p:cNvSpPr txBox="1">
            <a:spLocks noGrp="1"/>
          </p:cNvSpPr>
          <p:nvPr>
            <p:ph type="body" idx="1"/>
          </p:nvPr>
        </p:nvSpPr>
        <p:spPr>
          <a:xfrm>
            <a:off x="1227000" y="2726833"/>
            <a:ext cx="3639200" cy="251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sz="2400"/>
            </a:lvl2pPr>
            <a:lvl3pPr marL="1828754" lvl="2" indent="-457189" rtl="0">
              <a:spcBef>
                <a:spcPts val="2133"/>
              </a:spcBef>
              <a:spcAft>
                <a:spcPts val="0"/>
              </a:spcAft>
              <a:buSzPts val="1800"/>
              <a:buChar char="■"/>
              <a:defRPr sz="2400"/>
            </a:lvl3pPr>
            <a:lvl4pPr marL="2438339" lvl="3" indent="-457189" rtl="0">
              <a:spcBef>
                <a:spcPts val="2133"/>
              </a:spcBef>
              <a:spcAft>
                <a:spcPts val="0"/>
              </a:spcAft>
              <a:buSzPts val="1800"/>
              <a:buChar char="●"/>
              <a:defRPr sz="2400"/>
            </a:lvl4pPr>
            <a:lvl5pPr marL="3047924" lvl="4" indent="-457189" rtl="0">
              <a:spcBef>
                <a:spcPts val="2133"/>
              </a:spcBef>
              <a:spcAft>
                <a:spcPts val="0"/>
              </a:spcAft>
              <a:buSzPts val="1800"/>
              <a:buChar char="○"/>
              <a:defRPr sz="2400"/>
            </a:lvl5pPr>
            <a:lvl6pPr marL="3657509" lvl="5" indent="-457189" rtl="0">
              <a:spcBef>
                <a:spcPts val="2133"/>
              </a:spcBef>
              <a:spcAft>
                <a:spcPts val="0"/>
              </a:spcAft>
              <a:buSzPts val="1800"/>
              <a:buChar char="■"/>
              <a:defRPr sz="2400"/>
            </a:lvl6pPr>
            <a:lvl7pPr marL="4267093" lvl="6" indent="-457189" rtl="0">
              <a:spcBef>
                <a:spcPts val="2133"/>
              </a:spcBef>
              <a:spcAft>
                <a:spcPts val="0"/>
              </a:spcAft>
              <a:buSzPts val="1800"/>
              <a:buChar char="●"/>
              <a:defRPr sz="2400"/>
            </a:lvl7pPr>
            <a:lvl8pPr marL="4876678" lvl="7" indent="-457189" rtl="0">
              <a:spcBef>
                <a:spcPts val="2133"/>
              </a:spcBef>
              <a:spcAft>
                <a:spcPts val="0"/>
              </a:spcAft>
              <a:buSzPts val="1800"/>
              <a:buChar char="○"/>
              <a:defRPr sz="2400"/>
            </a:lvl8pPr>
            <a:lvl9pPr marL="5486263" lvl="8" indent="-457189" rtl="0">
              <a:spcBef>
                <a:spcPts val="2133"/>
              </a:spcBef>
              <a:spcAft>
                <a:spcPts val="2133"/>
              </a:spcAft>
              <a:buSzPts val="1800"/>
              <a:buChar char="■"/>
              <a:defRPr sz="2400"/>
            </a:lvl9pPr>
          </a:lstStyle>
          <a:p>
            <a:endParaRPr/>
          </a:p>
        </p:txBody>
      </p:sp>
      <p:sp>
        <p:nvSpPr>
          <p:cNvPr id="80" name="Google Shape;80;p15"/>
          <p:cNvSpPr txBox="1">
            <a:spLocks noGrp="1"/>
          </p:cNvSpPr>
          <p:nvPr>
            <p:ph type="body" idx="2"/>
          </p:nvPr>
        </p:nvSpPr>
        <p:spPr>
          <a:xfrm>
            <a:off x="7320200" y="2726833"/>
            <a:ext cx="3639200" cy="251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Clr>
                <a:schemeClr val="accent5"/>
              </a:buClr>
              <a:buSzPts val="1800"/>
              <a:buChar char="●"/>
              <a:defRPr>
                <a:solidFill>
                  <a:schemeClr val="accent5"/>
                </a:solidFill>
              </a:defRPr>
            </a:lvl1pPr>
            <a:lvl2pPr marL="1219170" lvl="1" indent="-457189" rtl="0">
              <a:spcBef>
                <a:spcPts val="2133"/>
              </a:spcBef>
              <a:spcAft>
                <a:spcPts val="0"/>
              </a:spcAft>
              <a:buClr>
                <a:schemeClr val="accent5"/>
              </a:buClr>
              <a:buSzPts val="1800"/>
              <a:buChar char="○"/>
              <a:defRPr sz="2400">
                <a:solidFill>
                  <a:schemeClr val="accent5"/>
                </a:solidFill>
              </a:defRPr>
            </a:lvl2pPr>
            <a:lvl3pPr marL="1828754" lvl="2" indent="-457189" rtl="0">
              <a:spcBef>
                <a:spcPts val="2133"/>
              </a:spcBef>
              <a:spcAft>
                <a:spcPts val="0"/>
              </a:spcAft>
              <a:buClr>
                <a:schemeClr val="accent5"/>
              </a:buClr>
              <a:buSzPts val="1800"/>
              <a:buChar char="■"/>
              <a:defRPr sz="2400">
                <a:solidFill>
                  <a:schemeClr val="accent5"/>
                </a:solidFill>
              </a:defRPr>
            </a:lvl3pPr>
            <a:lvl4pPr marL="2438339" lvl="3" indent="-457189" rtl="0">
              <a:spcBef>
                <a:spcPts val="2133"/>
              </a:spcBef>
              <a:spcAft>
                <a:spcPts val="0"/>
              </a:spcAft>
              <a:buClr>
                <a:schemeClr val="accent5"/>
              </a:buClr>
              <a:buSzPts val="1800"/>
              <a:buChar char="●"/>
              <a:defRPr sz="2400">
                <a:solidFill>
                  <a:schemeClr val="accent5"/>
                </a:solidFill>
              </a:defRPr>
            </a:lvl4pPr>
            <a:lvl5pPr marL="3047924" lvl="4" indent="-457189" rtl="0">
              <a:spcBef>
                <a:spcPts val="2133"/>
              </a:spcBef>
              <a:spcAft>
                <a:spcPts val="0"/>
              </a:spcAft>
              <a:buClr>
                <a:schemeClr val="accent5"/>
              </a:buClr>
              <a:buSzPts val="1800"/>
              <a:buChar char="○"/>
              <a:defRPr sz="2400">
                <a:solidFill>
                  <a:schemeClr val="accent5"/>
                </a:solidFill>
              </a:defRPr>
            </a:lvl5pPr>
            <a:lvl6pPr marL="3657509" lvl="5" indent="-457189" rtl="0">
              <a:spcBef>
                <a:spcPts val="2133"/>
              </a:spcBef>
              <a:spcAft>
                <a:spcPts val="0"/>
              </a:spcAft>
              <a:buClr>
                <a:schemeClr val="accent5"/>
              </a:buClr>
              <a:buSzPts val="1800"/>
              <a:buChar char="■"/>
              <a:defRPr sz="2400">
                <a:solidFill>
                  <a:schemeClr val="accent5"/>
                </a:solidFill>
              </a:defRPr>
            </a:lvl6pPr>
            <a:lvl7pPr marL="4267093" lvl="6" indent="-457189" rtl="0">
              <a:spcBef>
                <a:spcPts val="2133"/>
              </a:spcBef>
              <a:spcAft>
                <a:spcPts val="0"/>
              </a:spcAft>
              <a:buClr>
                <a:schemeClr val="accent5"/>
              </a:buClr>
              <a:buSzPts val="1800"/>
              <a:buChar char="●"/>
              <a:defRPr sz="2400">
                <a:solidFill>
                  <a:schemeClr val="accent5"/>
                </a:solidFill>
              </a:defRPr>
            </a:lvl7pPr>
            <a:lvl8pPr marL="4876678" lvl="7" indent="-457189" rtl="0">
              <a:spcBef>
                <a:spcPts val="2133"/>
              </a:spcBef>
              <a:spcAft>
                <a:spcPts val="0"/>
              </a:spcAft>
              <a:buClr>
                <a:schemeClr val="accent5"/>
              </a:buClr>
              <a:buSzPts val="1800"/>
              <a:buChar char="○"/>
              <a:defRPr sz="2400">
                <a:solidFill>
                  <a:schemeClr val="accent5"/>
                </a:solidFill>
              </a:defRPr>
            </a:lvl8pPr>
            <a:lvl9pPr marL="5486263" lvl="8" indent="-457189" rtl="0">
              <a:spcBef>
                <a:spcPts val="2133"/>
              </a:spcBef>
              <a:spcAft>
                <a:spcPts val="2133"/>
              </a:spcAft>
              <a:buClr>
                <a:schemeClr val="accent5"/>
              </a:buClr>
              <a:buSzPts val="1800"/>
              <a:buChar char="■"/>
              <a:defRPr sz="2400">
                <a:solidFill>
                  <a:schemeClr val="accent5"/>
                </a:solidFill>
              </a:defRPr>
            </a:lvl9pPr>
          </a:lstStyle>
          <a:p>
            <a:endParaRPr/>
          </a:p>
        </p:txBody>
      </p:sp>
      <p:sp>
        <p:nvSpPr>
          <p:cNvPr id="81" name="Google Shape;81;p15"/>
          <p:cNvSpPr txBox="1">
            <a:spLocks noGrp="1"/>
          </p:cNvSpPr>
          <p:nvPr>
            <p:ph type="title" idx="3"/>
          </p:nvPr>
        </p:nvSpPr>
        <p:spPr>
          <a:xfrm>
            <a:off x="7320200" y="1693433"/>
            <a:ext cx="36392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8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a:endParaRPr/>
          </a:p>
        </p:txBody>
      </p:sp>
    </p:spTree>
    <p:extLst>
      <p:ext uri="{BB962C8B-B14F-4D97-AF65-F5344CB8AC3E}">
        <p14:creationId xmlns:p14="http://schemas.microsoft.com/office/powerpoint/2010/main" val="39921130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82"/>
        <p:cNvGrpSpPr/>
        <p:nvPr/>
      </p:nvGrpSpPr>
      <p:grpSpPr>
        <a:xfrm>
          <a:off x="0" y="0"/>
          <a:ext cx="0" cy="0"/>
          <a:chOff x="0" y="0"/>
          <a:chExt cx="0" cy="0"/>
        </a:xfrm>
      </p:grpSpPr>
      <p:sp>
        <p:nvSpPr>
          <p:cNvPr id="83" name="Google Shape;83;p16"/>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16"/>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6"/>
          <p:cNvSpPr txBox="1">
            <a:spLocks noGrp="1"/>
          </p:cNvSpPr>
          <p:nvPr>
            <p:ph type="title" idx="2"/>
          </p:nvPr>
        </p:nvSpPr>
        <p:spPr>
          <a:xfrm>
            <a:off x="1136917" y="4075567"/>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16"/>
          <p:cNvSpPr txBox="1">
            <a:spLocks noGrp="1"/>
          </p:cNvSpPr>
          <p:nvPr>
            <p:ph type="subTitle" idx="1"/>
          </p:nvPr>
        </p:nvSpPr>
        <p:spPr>
          <a:xfrm>
            <a:off x="1136917" y="4534367"/>
            <a:ext cx="3094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6"/>
          <p:cNvSpPr txBox="1">
            <a:spLocks noGrp="1"/>
          </p:cNvSpPr>
          <p:nvPr>
            <p:ph type="title" idx="3"/>
          </p:nvPr>
        </p:nvSpPr>
        <p:spPr>
          <a:xfrm>
            <a:off x="4548785" y="4075567"/>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8" name="Google Shape;88;p16"/>
          <p:cNvSpPr txBox="1">
            <a:spLocks noGrp="1"/>
          </p:cNvSpPr>
          <p:nvPr>
            <p:ph type="subTitle" idx="4"/>
          </p:nvPr>
        </p:nvSpPr>
        <p:spPr>
          <a:xfrm>
            <a:off x="4548785" y="4534367"/>
            <a:ext cx="3094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6"/>
          <p:cNvSpPr txBox="1">
            <a:spLocks noGrp="1"/>
          </p:cNvSpPr>
          <p:nvPr>
            <p:ph type="title" idx="5"/>
          </p:nvPr>
        </p:nvSpPr>
        <p:spPr>
          <a:xfrm>
            <a:off x="7960667" y="4075567"/>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0" name="Google Shape;90;p16"/>
          <p:cNvSpPr txBox="1">
            <a:spLocks noGrp="1"/>
          </p:cNvSpPr>
          <p:nvPr>
            <p:ph type="subTitle" idx="6"/>
          </p:nvPr>
        </p:nvSpPr>
        <p:spPr>
          <a:xfrm>
            <a:off x="7960667" y="4534367"/>
            <a:ext cx="3094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23105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636200" y="3442400"/>
            <a:ext cx="3639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3" name="Google Shape;93;p17"/>
          <p:cNvSpPr txBox="1">
            <a:spLocks noGrp="1"/>
          </p:cNvSpPr>
          <p:nvPr>
            <p:ph type="body" idx="1"/>
          </p:nvPr>
        </p:nvSpPr>
        <p:spPr>
          <a:xfrm>
            <a:off x="1636200" y="4374200"/>
            <a:ext cx="3639200" cy="251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94" name="Google Shape;94;p17"/>
          <p:cNvSpPr txBox="1">
            <a:spLocks noGrp="1"/>
          </p:cNvSpPr>
          <p:nvPr>
            <p:ph type="body" idx="2"/>
          </p:nvPr>
        </p:nvSpPr>
        <p:spPr>
          <a:xfrm>
            <a:off x="6916600" y="4374200"/>
            <a:ext cx="3639200" cy="251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95" name="Google Shape;95;p17"/>
          <p:cNvSpPr txBox="1">
            <a:spLocks noGrp="1"/>
          </p:cNvSpPr>
          <p:nvPr>
            <p:ph type="title" idx="3"/>
          </p:nvPr>
        </p:nvSpPr>
        <p:spPr>
          <a:xfrm>
            <a:off x="6916600" y="3442400"/>
            <a:ext cx="3639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431370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96"/>
        <p:cNvGrpSpPr/>
        <p:nvPr/>
      </p:nvGrpSpPr>
      <p:grpSpPr>
        <a:xfrm>
          <a:off x="0" y="0"/>
          <a:ext cx="0" cy="0"/>
          <a:chOff x="0" y="0"/>
          <a:chExt cx="0" cy="0"/>
        </a:xfrm>
      </p:grpSpPr>
      <p:sp>
        <p:nvSpPr>
          <p:cNvPr id="97" name="Google Shape;97;p18"/>
          <p:cNvSpPr/>
          <p:nvPr/>
        </p:nvSpPr>
        <p:spPr>
          <a:xfrm>
            <a:off x="8532133" y="-13600"/>
            <a:ext cx="3695600" cy="6885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8"/>
          <p:cNvSpPr txBox="1">
            <a:spLocks noGrp="1"/>
          </p:cNvSpPr>
          <p:nvPr>
            <p:ph type="title"/>
          </p:nvPr>
        </p:nvSpPr>
        <p:spPr>
          <a:xfrm>
            <a:off x="5027667" y="3414033"/>
            <a:ext cx="5639200" cy="11224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4800"/>
              <a:buNone/>
              <a:defRPr sz="64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99" name="Google Shape;99;p18"/>
          <p:cNvSpPr txBox="1">
            <a:spLocks noGrp="1"/>
          </p:cNvSpPr>
          <p:nvPr>
            <p:ph type="title" idx="2" hasCustomPrompt="1"/>
          </p:nvPr>
        </p:nvSpPr>
        <p:spPr>
          <a:xfrm>
            <a:off x="7317704" y="1260300"/>
            <a:ext cx="3349200" cy="105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9600"/>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00" name="Google Shape;100;p18"/>
          <p:cNvSpPr txBox="1">
            <a:spLocks noGrp="1"/>
          </p:cNvSpPr>
          <p:nvPr>
            <p:ph type="subTitle" idx="1"/>
          </p:nvPr>
        </p:nvSpPr>
        <p:spPr>
          <a:xfrm>
            <a:off x="6428104" y="4789100"/>
            <a:ext cx="4238800" cy="71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5401009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101"/>
        <p:cNvGrpSpPr/>
        <p:nvPr/>
      </p:nvGrpSpPr>
      <p:grpSpPr>
        <a:xfrm>
          <a:off x="0" y="0"/>
          <a:ext cx="0" cy="0"/>
          <a:chOff x="0" y="0"/>
          <a:chExt cx="0" cy="0"/>
        </a:xfrm>
      </p:grpSpPr>
      <p:sp>
        <p:nvSpPr>
          <p:cNvPr id="102" name="Google Shape;102;p19"/>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19"/>
          <p:cNvSpPr txBox="1">
            <a:spLocks noGrp="1"/>
          </p:cNvSpPr>
          <p:nvPr>
            <p:ph type="title" hasCustomPrompt="1"/>
          </p:nvPr>
        </p:nvSpPr>
        <p:spPr>
          <a:xfrm>
            <a:off x="1131779"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04" name="Google Shape;104;p19"/>
          <p:cNvSpPr txBox="1">
            <a:spLocks noGrp="1"/>
          </p:cNvSpPr>
          <p:nvPr>
            <p:ph type="title" idx="2"/>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9"/>
          <p:cNvSpPr txBox="1">
            <a:spLocks noGrp="1"/>
          </p:cNvSpPr>
          <p:nvPr>
            <p:ph type="title" idx="3"/>
          </p:nvPr>
        </p:nvSpPr>
        <p:spPr>
          <a:xfrm>
            <a:off x="1110479"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6" name="Google Shape;106;p19"/>
          <p:cNvSpPr txBox="1">
            <a:spLocks noGrp="1"/>
          </p:cNvSpPr>
          <p:nvPr>
            <p:ph type="subTitle" idx="1"/>
          </p:nvPr>
        </p:nvSpPr>
        <p:spPr>
          <a:xfrm>
            <a:off x="1110479"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9"/>
          <p:cNvSpPr txBox="1">
            <a:spLocks noGrp="1"/>
          </p:cNvSpPr>
          <p:nvPr>
            <p:ph type="title" idx="4" hasCustomPrompt="1"/>
          </p:nvPr>
        </p:nvSpPr>
        <p:spPr>
          <a:xfrm>
            <a:off x="3671715"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08" name="Google Shape;108;p19"/>
          <p:cNvSpPr txBox="1">
            <a:spLocks noGrp="1"/>
          </p:cNvSpPr>
          <p:nvPr>
            <p:ph type="title" idx="5"/>
          </p:nvPr>
        </p:nvSpPr>
        <p:spPr>
          <a:xfrm>
            <a:off x="3650415"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9" name="Google Shape;109;p19"/>
          <p:cNvSpPr txBox="1">
            <a:spLocks noGrp="1"/>
          </p:cNvSpPr>
          <p:nvPr>
            <p:ph type="subTitle" idx="6"/>
          </p:nvPr>
        </p:nvSpPr>
        <p:spPr>
          <a:xfrm>
            <a:off x="3650415"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9"/>
          <p:cNvSpPr txBox="1">
            <a:spLocks noGrp="1"/>
          </p:cNvSpPr>
          <p:nvPr>
            <p:ph type="title" idx="7" hasCustomPrompt="1"/>
          </p:nvPr>
        </p:nvSpPr>
        <p:spPr>
          <a:xfrm>
            <a:off x="6211663"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11" name="Google Shape;111;p19"/>
          <p:cNvSpPr txBox="1">
            <a:spLocks noGrp="1"/>
          </p:cNvSpPr>
          <p:nvPr>
            <p:ph type="title" idx="8"/>
          </p:nvPr>
        </p:nvSpPr>
        <p:spPr>
          <a:xfrm>
            <a:off x="6190363"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2" name="Google Shape;112;p19"/>
          <p:cNvSpPr txBox="1">
            <a:spLocks noGrp="1"/>
          </p:cNvSpPr>
          <p:nvPr>
            <p:ph type="subTitle" idx="9"/>
          </p:nvPr>
        </p:nvSpPr>
        <p:spPr>
          <a:xfrm>
            <a:off x="6190363"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9"/>
          <p:cNvSpPr txBox="1">
            <a:spLocks noGrp="1"/>
          </p:cNvSpPr>
          <p:nvPr>
            <p:ph type="title" idx="13" hasCustomPrompt="1"/>
          </p:nvPr>
        </p:nvSpPr>
        <p:spPr>
          <a:xfrm>
            <a:off x="8751621"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14" name="Google Shape;114;p19"/>
          <p:cNvSpPr txBox="1">
            <a:spLocks noGrp="1"/>
          </p:cNvSpPr>
          <p:nvPr>
            <p:ph type="title" idx="14"/>
          </p:nvPr>
        </p:nvSpPr>
        <p:spPr>
          <a:xfrm>
            <a:off x="8730321"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5" name="Google Shape;115;p19"/>
          <p:cNvSpPr txBox="1">
            <a:spLocks noGrp="1"/>
          </p:cNvSpPr>
          <p:nvPr>
            <p:ph type="subTitle" idx="15"/>
          </p:nvPr>
        </p:nvSpPr>
        <p:spPr>
          <a:xfrm>
            <a:off x="8730321"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57060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121"/>
        <p:cNvGrpSpPr/>
        <p:nvPr/>
      </p:nvGrpSpPr>
      <p:grpSpPr>
        <a:xfrm>
          <a:off x="0" y="0"/>
          <a:ext cx="0" cy="0"/>
          <a:chOff x="0" y="0"/>
          <a:chExt cx="0" cy="0"/>
        </a:xfrm>
      </p:grpSpPr>
      <p:sp>
        <p:nvSpPr>
          <p:cNvPr id="122" name="Google Shape;122;p21"/>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21"/>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21"/>
          <p:cNvSpPr txBox="1">
            <a:spLocks noGrp="1"/>
          </p:cNvSpPr>
          <p:nvPr>
            <p:ph type="title" idx="2"/>
          </p:nvPr>
        </p:nvSpPr>
        <p:spPr>
          <a:xfrm>
            <a:off x="1125873" y="2542967"/>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5" name="Google Shape;125;p21"/>
          <p:cNvSpPr txBox="1">
            <a:spLocks noGrp="1"/>
          </p:cNvSpPr>
          <p:nvPr>
            <p:ph type="subTitle" idx="1"/>
          </p:nvPr>
        </p:nvSpPr>
        <p:spPr>
          <a:xfrm>
            <a:off x="1125873" y="3001767"/>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1"/>
          <p:cNvSpPr txBox="1">
            <a:spLocks noGrp="1"/>
          </p:cNvSpPr>
          <p:nvPr>
            <p:ph type="title" idx="3"/>
          </p:nvPr>
        </p:nvSpPr>
        <p:spPr>
          <a:xfrm>
            <a:off x="4578193" y="2542967"/>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7" name="Google Shape;127;p21"/>
          <p:cNvSpPr txBox="1">
            <a:spLocks noGrp="1"/>
          </p:cNvSpPr>
          <p:nvPr>
            <p:ph type="subTitle" idx="4"/>
          </p:nvPr>
        </p:nvSpPr>
        <p:spPr>
          <a:xfrm>
            <a:off x="4578193" y="3001767"/>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1"/>
          <p:cNvSpPr txBox="1">
            <a:spLocks noGrp="1"/>
          </p:cNvSpPr>
          <p:nvPr>
            <p:ph type="title" idx="5"/>
          </p:nvPr>
        </p:nvSpPr>
        <p:spPr>
          <a:xfrm>
            <a:off x="8030527" y="2542967"/>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9" name="Google Shape;129;p21"/>
          <p:cNvSpPr txBox="1">
            <a:spLocks noGrp="1"/>
          </p:cNvSpPr>
          <p:nvPr>
            <p:ph type="subTitle" idx="6"/>
          </p:nvPr>
        </p:nvSpPr>
        <p:spPr>
          <a:xfrm>
            <a:off x="8030527" y="3001767"/>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1"/>
          <p:cNvSpPr txBox="1">
            <a:spLocks noGrp="1"/>
          </p:cNvSpPr>
          <p:nvPr>
            <p:ph type="title" idx="7"/>
          </p:nvPr>
        </p:nvSpPr>
        <p:spPr>
          <a:xfrm>
            <a:off x="1125873" y="48139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1" name="Google Shape;131;p21"/>
          <p:cNvSpPr txBox="1">
            <a:spLocks noGrp="1"/>
          </p:cNvSpPr>
          <p:nvPr>
            <p:ph type="subTitle" idx="8"/>
          </p:nvPr>
        </p:nvSpPr>
        <p:spPr>
          <a:xfrm>
            <a:off x="1125873" y="52727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1"/>
          <p:cNvSpPr txBox="1">
            <a:spLocks noGrp="1"/>
          </p:cNvSpPr>
          <p:nvPr>
            <p:ph type="title" idx="9"/>
          </p:nvPr>
        </p:nvSpPr>
        <p:spPr>
          <a:xfrm>
            <a:off x="4578193" y="48139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3" name="Google Shape;133;p21"/>
          <p:cNvSpPr txBox="1">
            <a:spLocks noGrp="1"/>
          </p:cNvSpPr>
          <p:nvPr>
            <p:ph type="subTitle" idx="13"/>
          </p:nvPr>
        </p:nvSpPr>
        <p:spPr>
          <a:xfrm>
            <a:off x="4578193" y="52727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title" idx="14"/>
          </p:nvPr>
        </p:nvSpPr>
        <p:spPr>
          <a:xfrm>
            <a:off x="8030527" y="48139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5" name="Google Shape;135;p21"/>
          <p:cNvSpPr txBox="1">
            <a:spLocks noGrp="1"/>
          </p:cNvSpPr>
          <p:nvPr>
            <p:ph type="subTitle" idx="15"/>
          </p:nvPr>
        </p:nvSpPr>
        <p:spPr>
          <a:xfrm>
            <a:off x="8030527" y="52727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800695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hree Columns 1">
  <p:cSld name="Title + Three Columns 1">
    <p:spTree>
      <p:nvGrpSpPr>
        <p:cNvPr id="1" name="Shape 136"/>
        <p:cNvGrpSpPr/>
        <p:nvPr/>
      </p:nvGrpSpPr>
      <p:grpSpPr>
        <a:xfrm>
          <a:off x="0" y="0"/>
          <a:ext cx="0" cy="0"/>
          <a:chOff x="0" y="0"/>
          <a:chExt cx="0" cy="0"/>
        </a:xfrm>
      </p:grpSpPr>
      <p:sp>
        <p:nvSpPr>
          <p:cNvPr id="137" name="Google Shape;137;p22"/>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22"/>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22"/>
          <p:cNvSpPr txBox="1">
            <a:spLocks noGrp="1"/>
          </p:cNvSpPr>
          <p:nvPr>
            <p:ph type="title" idx="2"/>
          </p:nvPr>
        </p:nvSpPr>
        <p:spPr>
          <a:xfrm>
            <a:off x="1181959" y="3660833"/>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0" name="Google Shape;140;p22"/>
          <p:cNvSpPr txBox="1">
            <a:spLocks noGrp="1"/>
          </p:cNvSpPr>
          <p:nvPr>
            <p:ph type="body" idx="1"/>
          </p:nvPr>
        </p:nvSpPr>
        <p:spPr>
          <a:xfrm>
            <a:off x="1181967" y="4445700"/>
            <a:ext cx="3094400" cy="212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41" name="Google Shape;141;p22"/>
          <p:cNvSpPr txBox="1">
            <a:spLocks noGrp="1"/>
          </p:cNvSpPr>
          <p:nvPr>
            <p:ph type="title" idx="3"/>
          </p:nvPr>
        </p:nvSpPr>
        <p:spPr>
          <a:xfrm>
            <a:off x="4548792" y="3660833"/>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2" name="Google Shape;142;p22"/>
          <p:cNvSpPr txBox="1">
            <a:spLocks noGrp="1"/>
          </p:cNvSpPr>
          <p:nvPr>
            <p:ph type="body" idx="4"/>
          </p:nvPr>
        </p:nvSpPr>
        <p:spPr>
          <a:xfrm>
            <a:off x="4548800" y="4445700"/>
            <a:ext cx="3094400" cy="212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43" name="Google Shape;143;p22"/>
          <p:cNvSpPr txBox="1">
            <a:spLocks noGrp="1"/>
          </p:cNvSpPr>
          <p:nvPr>
            <p:ph type="title" idx="5"/>
          </p:nvPr>
        </p:nvSpPr>
        <p:spPr>
          <a:xfrm>
            <a:off x="7915625" y="3660833"/>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4" name="Google Shape;144;p22"/>
          <p:cNvSpPr txBox="1">
            <a:spLocks noGrp="1"/>
          </p:cNvSpPr>
          <p:nvPr>
            <p:ph type="body" idx="6"/>
          </p:nvPr>
        </p:nvSpPr>
        <p:spPr>
          <a:xfrm>
            <a:off x="7915633" y="4445700"/>
            <a:ext cx="3094400" cy="212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09566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DB17F-BF79-4FD3-9B0C-784632B10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4B69B-1A5B-46E5-B66C-985DC3F301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9148EC-574E-4310-A1F2-9E30EBBB21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01E1C8-4C21-49DC-9BE6-B9F2B453B1BE}"/>
              </a:ext>
            </a:extLst>
          </p:cNvPr>
          <p:cNvSpPr>
            <a:spLocks noGrp="1"/>
          </p:cNvSpPr>
          <p:nvPr>
            <p:ph type="dt" sz="half" idx="10"/>
          </p:nvPr>
        </p:nvSpPr>
        <p:spPr/>
        <p:txBody>
          <a:bodyPr/>
          <a:lstStyle/>
          <a:p>
            <a:fld id="{B58C4392-95C2-486A-91E5-E5DFD0E35EA1}" type="datetimeFigureOut">
              <a:rPr lang="en-US" smtClean="0"/>
              <a:t>1/19/2022</a:t>
            </a:fld>
            <a:endParaRPr lang="en-US"/>
          </a:p>
        </p:txBody>
      </p:sp>
      <p:sp>
        <p:nvSpPr>
          <p:cNvPr id="6" name="Footer Placeholder 5">
            <a:extLst>
              <a:ext uri="{FF2B5EF4-FFF2-40B4-BE49-F238E27FC236}">
                <a16:creationId xmlns:a16="http://schemas.microsoft.com/office/drawing/2014/main" id="{B9973FE7-6E26-4692-A7CB-A4EB9281AA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6ED93-03D2-4BFE-BDE2-016926EA44CF}"/>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15457532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Three Columns 2">
  <p:cSld name="Title + Three Columns 2">
    <p:spTree>
      <p:nvGrpSpPr>
        <p:cNvPr id="1" name="Shape 150"/>
        <p:cNvGrpSpPr/>
        <p:nvPr/>
      </p:nvGrpSpPr>
      <p:grpSpPr>
        <a:xfrm>
          <a:off x="0" y="0"/>
          <a:ext cx="0" cy="0"/>
          <a:chOff x="0" y="0"/>
          <a:chExt cx="0" cy="0"/>
        </a:xfrm>
      </p:grpSpPr>
      <p:sp>
        <p:nvSpPr>
          <p:cNvPr id="151" name="Google Shape;151;p24"/>
          <p:cNvSpPr/>
          <p:nvPr/>
        </p:nvSpPr>
        <p:spPr>
          <a:xfrm>
            <a:off x="0" y="4612333"/>
            <a:ext cx="12192000" cy="1631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24"/>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24"/>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4"/>
          <p:cNvSpPr txBox="1">
            <a:spLocks noGrp="1"/>
          </p:cNvSpPr>
          <p:nvPr>
            <p:ph type="title" idx="2"/>
          </p:nvPr>
        </p:nvSpPr>
        <p:spPr>
          <a:xfrm>
            <a:off x="1125873" y="50171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5" name="Google Shape;155;p24"/>
          <p:cNvSpPr txBox="1">
            <a:spLocks noGrp="1"/>
          </p:cNvSpPr>
          <p:nvPr>
            <p:ph type="subTitle" idx="1"/>
          </p:nvPr>
        </p:nvSpPr>
        <p:spPr>
          <a:xfrm>
            <a:off x="1125873" y="54759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4"/>
          <p:cNvSpPr txBox="1">
            <a:spLocks noGrp="1"/>
          </p:cNvSpPr>
          <p:nvPr>
            <p:ph type="title" idx="3"/>
          </p:nvPr>
        </p:nvSpPr>
        <p:spPr>
          <a:xfrm>
            <a:off x="4578193" y="50171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7" name="Google Shape;157;p24"/>
          <p:cNvSpPr txBox="1">
            <a:spLocks noGrp="1"/>
          </p:cNvSpPr>
          <p:nvPr>
            <p:ph type="subTitle" idx="4"/>
          </p:nvPr>
        </p:nvSpPr>
        <p:spPr>
          <a:xfrm>
            <a:off x="4578193" y="54759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4"/>
          <p:cNvSpPr txBox="1">
            <a:spLocks noGrp="1"/>
          </p:cNvSpPr>
          <p:nvPr>
            <p:ph type="title" idx="5"/>
          </p:nvPr>
        </p:nvSpPr>
        <p:spPr>
          <a:xfrm>
            <a:off x="8030527" y="50171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9" name="Google Shape;159;p24"/>
          <p:cNvSpPr txBox="1">
            <a:spLocks noGrp="1"/>
          </p:cNvSpPr>
          <p:nvPr>
            <p:ph type="subTitle" idx="6"/>
          </p:nvPr>
        </p:nvSpPr>
        <p:spPr>
          <a:xfrm>
            <a:off x="8030527" y="54759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965883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hree Columns 3">
  <p:cSld name="Title + Three Columns 3">
    <p:spTree>
      <p:nvGrpSpPr>
        <p:cNvPr id="1" name="Shape 160"/>
        <p:cNvGrpSpPr/>
        <p:nvPr/>
      </p:nvGrpSpPr>
      <p:grpSpPr>
        <a:xfrm>
          <a:off x="0" y="0"/>
          <a:ext cx="0" cy="0"/>
          <a:chOff x="0" y="0"/>
          <a:chExt cx="0" cy="0"/>
        </a:xfrm>
      </p:grpSpPr>
      <p:sp>
        <p:nvSpPr>
          <p:cNvPr id="161" name="Google Shape;161;p25"/>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5"/>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3" name="Google Shape;163;p25"/>
          <p:cNvSpPr txBox="1">
            <a:spLocks noGrp="1"/>
          </p:cNvSpPr>
          <p:nvPr>
            <p:ph type="title" idx="2"/>
          </p:nvPr>
        </p:nvSpPr>
        <p:spPr>
          <a:xfrm>
            <a:off x="8153067" y="2004300"/>
            <a:ext cx="2962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800"/>
              <a:buNone/>
              <a:defRPr sz="24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 name="Google Shape;164;p25"/>
          <p:cNvSpPr txBox="1">
            <a:spLocks noGrp="1"/>
          </p:cNvSpPr>
          <p:nvPr>
            <p:ph type="subTitle" idx="1"/>
          </p:nvPr>
        </p:nvSpPr>
        <p:spPr>
          <a:xfrm>
            <a:off x="8153067" y="2463100"/>
            <a:ext cx="2962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title" idx="3"/>
          </p:nvPr>
        </p:nvSpPr>
        <p:spPr>
          <a:xfrm>
            <a:off x="8153067" y="3394200"/>
            <a:ext cx="2962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None/>
              <a:defRPr sz="24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25"/>
          <p:cNvSpPr txBox="1">
            <a:spLocks noGrp="1"/>
          </p:cNvSpPr>
          <p:nvPr>
            <p:ph type="subTitle" idx="4"/>
          </p:nvPr>
        </p:nvSpPr>
        <p:spPr>
          <a:xfrm>
            <a:off x="8153067" y="3853000"/>
            <a:ext cx="2962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7" name="Google Shape;167;p25"/>
          <p:cNvSpPr txBox="1">
            <a:spLocks noGrp="1"/>
          </p:cNvSpPr>
          <p:nvPr>
            <p:ph type="title" idx="5"/>
          </p:nvPr>
        </p:nvSpPr>
        <p:spPr>
          <a:xfrm>
            <a:off x="8153067" y="4784100"/>
            <a:ext cx="2962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sz="2400">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68" name="Google Shape;168;p25"/>
          <p:cNvSpPr txBox="1">
            <a:spLocks noGrp="1"/>
          </p:cNvSpPr>
          <p:nvPr>
            <p:ph type="subTitle" idx="6"/>
          </p:nvPr>
        </p:nvSpPr>
        <p:spPr>
          <a:xfrm>
            <a:off x="8153067" y="5242900"/>
            <a:ext cx="2962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57497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5">
  <p:cSld name="Section 5">
    <p:spTree>
      <p:nvGrpSpPr>
        <p:cNvPr id="1" name="Shape 174"/>
        <p:cNvGrpSpPr/>
        <p:nvPr/>
      </p:nvGrpSpPr>
      <p:grpSpPr>
        <a:xfrm>
          <a:off x="0" y="0"/>
          <a:ext cx="0" cy="0"/>
          <a:chOff x="0" y="0"/>
          <a:chExt cx="0" cy="0"/>
        </a:xfrm>
      </p:grpSpPr>
      <p:sp>
        <p:nvSpPr>
          <p:cNvPr id="175" name="Google Shape;175;p27"/>
          <p:cNvSpPr/>
          <p:nvPr/>
        </p:nvSpPr>
        <p:spPr>
          <a:xfrm>
            <a:off x="-17800" y="2471200"/>
            <a:ext cx="12227600" cy="4461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27"/>
          <p:cNvSpPr txBox="1">
            <a:spLocks noGrp="1"/>
          </p:cNvSpPr>
          <p:nvPr>
            <p:ph type="title"/>
          </p:nvPr>
        </p:nvSpPr>
        <p:spPr>
          <a:xfrm>
            <a:off x="4995732" y="3414033"/>
            <a:ext cx="5639200" cy="11224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4800"/>
              <a:buNone/>
              <a:defRPr sz="64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177" name="Google Shape;177;p27"/>
          <p:cNvSpPr txBox="1">
            <a:spLocks noGrp="1"/>
          </p:cNvSpPr>
          <p:nvPr>
            <p:ph type="title" idx="2" hasCustomPrompt="1"/>
          </p:nvPr>
        </p:nvSpPr>
        <p:spPr>
          <a:xfrm>
            <a:off x="7285769" y="1260300"/>
            <a:ext cx="3349200" cy="105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9600"/>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78" name="Google Shape;178;p27"/>
          <p:cNvSpPr txBox="1">
            <a:spLocks noGrp="1"/>
          </p:cNvSpPr>
          <p:nvPr>
            <p:ph type="subTitle" idx="1"/>
          </p:nvPr>
        </p:nvSpPr>
        <p:spPr>
          <a:xfrm>
            <a:off x="6396169" y="4805068"/>
            <a:ext cx="4238800" cy="71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6370301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spTree>
      <p:nvGrpSpPr>
        <p:cNvPr id="1" name="Shape 179"/>
        <p:cNvGrpSpPr/>
        <p:nvPr/>
      </p:nvGrpSpPr>
      <p:grpSpPr>
        <a:xfrm>
          <a:off x="0" y="0"/>
          <a:ext cx="0" cy="0"/>
          <a:chOff x="0" y="0"/>
          <a:chExt cx="0" cy="0"/>
        </a:xfrm>
      </p:grpSpPr>
      <p:sp>
        <p:nvSpPr>
          <p:cNvPr id="180" name="Google Shape;180;p28"/>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28"/>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8"/>
          <p:cNvSpPr txBox="1">
            <a:spLocks noGrp="1"/>
          </p:cNvSpPr>
          <p:nvPr>
            <p:ph type="title" idx="2"/>
          </p:nvPr>
        </p:nvSpPr>
        <p:spPr>
          <a:xfrm>
            <a:off x="2788731" y="2504367"/>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28"/>
          <p:cNvSpPr txBox="1">
            <a:spLocks noGrp="1"/>
          </p:cNvSpPr>
          <p:nvPr>
            <p:ph type="subTitle" idx="1"/>
          </p:nvPr>
        </p:nvSpPr>
        <p:spPr>
          <a:xfrm>
            <a:off x="2788731" y="2920200"/>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4" name="Google Shape;184;p28"/>
          <p:cNvSpPr txBox="1">
            <a:spLocks noGrp="1"/>
          </p:cNvSpPr>
          <p:nvPr>
            <p:ph type="title" idx="3"/>
          </p:nvPr>
        </p:nvSpPr>
        <p:spPr>
          <a:xfrm>
            <a:off x="2788731" y="4446600"/>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28"/>
          <p:cNvSpPr txBox="1">
            <a:spLocks noGrp="1"/>
          </p:cNvSpPr>
          <p:nvPr>
            <p:ph type="subTitle" idx="4"/>
          </p:nvPr>
        </p:nvSpPr>
        <p:spPr>
          <a:xfrm>
            <a:off x="2788731" y="4862433"/>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 name="Google Shape;186;p28"/>
          <p:cNvSpPr txBox="1">
            <a:spLocks noGrp="1"/>
          </p:cNvSpPr>
          <p:nvPr>
            <p:ph type="title" idx="5"/>
          </p:nvPr>
        </p:nvSpPr>
        <p:spPr>
          <a:xfrm>
            <a:off x="7991164" y="2504367"/>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7" name="Google Shape;187;p28"/>
          <p:cNvSpPr txBox="1">
            <a:spLocks noGrp="1"/>
          </p:cNvSpPr>
          <p:nvPr>
            <p:ph type="subTitle" idx="6"/>
          </p:nvPr>
        </p:nvSpPr>
        <p:spPr>
          <a:xfrm>
            <a:off x="7991164" y="2920200"/>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8" name="Google Shape;188;p28"/>
          <p:cNvSpPr txBox="1">
            <a:spLocks noGrp="1"/>
          </p:cNvSpPr>
          <p:nvPr>
            <p:ph type="title" idx="7"/>
          </p:nvPr>
        </p:nvSpPr>
        <p:spPr>
          <a:xfrm>
            <a:off x="7991164" y="4446600"/>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28"/>
          <p:cNvSpPr txBox="1">
            <a:spLocks noGrp="1"/>
          </p:cNvSpPr>
          <p:nvPr>
            <p:ph type="subTitle" idx="8"/>
          </p:nvPr>
        </p:nvSpPr>
        <p:spPr>
          <a:xfrm>
            <a:off x="7991164" y="4862433"/>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873984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90"/>
        <p:cNvGrpSpPr/>
        <p:nvPr/>
      </p:nvGrpSpPr>
      <p:grpSpPr>
        <a:xfrm>
          <a:off x="0" y="0"/>
          <a:ext cx="0" cy="0"/>
          <a:chOff x="0" y="0"/>
          <a:chExt cx="0" cy="0"/>
        </a:xfrm>
      </p:grpSpPr>
      <p:sp>
        <p:nvSpPr>
          <p:cNvPr id="191" name="Google Shape;191;p29"/>
          <p:cNvSpPr/>
          <p:nvPr/>
        </p:nvSpPr>
        <p:spPr>
          <a:xfrm>
            <a:off x="0" y="2085500"/>
            <a:ext cx="9488400" cy="4846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29"/>
          <p:cNvSpPr txBox="1">
            <a:spLocks noGrp="1"/>
          </p:cNvSpPr>
          <p:nvPr>
            <p:ph type="title"/>
          </p:nvPr>
        </p:nvSpPr>
        <p:spPr>
          <a:xfrm>
            <a:off x="1545400" y="896000"/>
            <a:ext cx="5849600" cy="1122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48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93" name="Google Shape;193;p29"/>
          <p:cNvSpPr txBox="1">
            <a:spLocks noGrp="1"/>
          </p:cNvSpPr>
          <p:nvPr>
            <p:ph type="subTitle" idx="1"/>
          </p:nvPr>
        </p:nvSpPr>
        <p:spPr>
          <a:xfrm>
            <a:off x="1545400" y="2606200"/>
            <a:ext cx="3929200" cy="19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
        <p:nvSpPr>
          <p:cNvPr id="194" name="Google Shape;194;p29"/>
          <p:cNvSpPr txBox="1"/>
          <p:nvPr/>
        </p:nvSpPr>
        <p:spPr>
          <a:xfrm>
            <a:off x="1545400" y="4275700"/>
            <a:ext cx="4198400" cy="13588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4"/>
                </a:solidFill>
                <a:latin typeface="Open Sans"/>
                <a:ea typeface="Open Sans"/>
                <a:cs typeface="Open Sans"/>
                <a:sym typeface="Open Sans"/>
              </a:rPr>
              <a:t>CREDITS: This presentation template was created by </a:t>
            </a:r>
            <a:r>
              <a:rPr lang="en" sz="1333" b="1">
                <a:solidFill>
                  <a:schemeClr val="accent4"/>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333">
                <a:solidFill>
                  <a:schemeClr val="accent4"/>
                </a:solidFill>
                <a:latin typeface="Open Sans"/>
                <a:ea typeface="Open Sans"/>
                <a:cs typeface="Open Sans"/>
                <a:sym typeface="Open Sans"/>
              </a:rPr>
              <a:t>, including icons by </a:t>
            </a:r>
            <a:r>
              <a:rPr lang="en" sz="1333" b="1">
                <a:solidFill>
                  <a:schemeClr val="accent4"/>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333">
                <a:solidFill>
                  <a:schemeClr val="accent4"/>
                </a:solidFill>
                <a:latin typeface="Open Sans"/>
                <a:ea typeface="Open Sans"/>
                <a:cs typeface="Open Sans"/>
                <a:sym typeface="Open Sans"/>
              </a:rPr>
              <a:t>, and infographics &amp; images by </a:t>
            </a:r>
            <a:r>
              <a:rPr lang="en" sz="1333" b="1">
                <a:solidFill>
                  <a:schemeClr val="accent4"/>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333">
                <a:solidFill>
                  <a:schemeClr val="accent4"/>
                </a:solidFill>
                <a:latin typeface="Open Sans"/>
                <a:ea typeface="Open Sans"/>
                <a:cs typeface="Open Sans"/>
                <a:sym typeface="Open Sans"/>
              </a:rPr>
              <a:t>. </a:t>
            </a:r>
            <a:endParaRPr sz="1333">
              <a:solidFill>
                <a:schemeClr val="accent4"/>
              </a:solidFill>
              <a:latin typeface="Open Sans"/>
              <a:ea typeface="Open Sans"/>
              <a:cs typeface="Open Sans"/>
              <a:sym typeface="Open Sans"/>
            </a:endParaRPr>
          </a:p>
          <a:p>
            <a:pPr marL="0" lvl="0" indent="0" algn="l" rtl="0">
              <a:spcBef>
                <a:spcPts val="400"/>
              </a:spcBef>
              <a:spcAft>
                <a:spcPts val="0"/>
              </a:spcAft>
              <a:buNone/>
            </a:pPr>
            <a:endParaRPr sz="1333" b="1">
              <a:solidFill>
                <a:schemeClr val="accent4"/>
              </a:solidFill>
              <a:latin typeface="Open Sans"/>
              <a:ea typeface="Open Sans"/>
              <a:cs typeface="Open Sans"/>
              <a:sym typeface="Open Sans"/>
            </a:endParaRPr>
          </a:p>
        </p:txBody>
      </p:sp>
    </p:spTree>
    <p:extLst>
      <p:ext uri="{BB962C8B-B14F-4D97-AF65-F5344CB8AC3E}">
        <p14:creationId xmlns:p14="http://schemas.microsoft.com/office/powerpoint/2010/main" val="35261915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subTitle" idx="1"/>
          </p:nvPr>
        </p:nvSpPr>
        <p:spPr>
          <a:xfrm>
            <a:off x="800884" y="4066649"/>
            <a:ext cx="5028000" cy="54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
        <p:nvSpPr>
          <p:cNvPr id="11" name="Google Shape;11;p2"/>
          <p:cNvSpPr/>
          <p:nvPr/>
        </p:nvSpPr>
        <p:spPr>
          <a:xfrm>
            <a:off x="11241033" y="0"/>
            <a:ext cx="950800" cy="475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761067" y="1307004"/>
            <a:ext cx="4960000" cy="29420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6933"/>
            </a:lvl1pPr>
            <a:lvl2pPr lvl="1">
              <a:lnSpc>
                <a:spcPct val="90000"/>
              </a:lnSpc>
              <a:spcBef>
                <a:spcPts val="0"/>
              </a:spcBef>
              <a:spcAft>
                <a:spcPts val="0"/>
              </a:spcAft>
              <a:buSzPts val="5200"/>
              <a:buNone/>
              <a:defRPr sz="6933"/>
            </a:lvl2pPr>
            <a:lvl3pPr lvl="2">
              <a:lnSpc>
                <a:spcPct val="90000"/>
              </a:lnSpc>
              <a:spcBef>
                <a:spcPts val="0"/>
              </a:spcBef>
              <a:spcAft>
                <a:spcPts val="0"/>
              </a:spcAft>
              <a:buSzPts val="5200"/>
              <a:buNone/>
              <a:defRPr sz="6933"/>
            </a:lvl3pPr>
            <a:lvl4pPr lvl="3">
              <a:lnSpc>
                <a:spcPct val="90000"/>
              </a:lnSpc>
              <a:spcBef>
                <a:spcPts val="0"/>
              </a:spcBef>
              <a:spcAft>
                <a:spcPts val="0"/>
              </a:spcAft>
              <a:buSzPts val="5200"/>
              <a:buNone/>
              <a:defRPr sz="6933"/>
            </a:lvl4pPr>
            <a:lvl5pPr lvl="4">
              <a:lnSpc>
                <a:spcPct val="90000"/>
              </a:lnSpc>
              <a:spcBef>
                <a:spcPts val="0"/>
              </a:spcBef>
              <a:spcAft>
                <a:spcPts val="0"/>
              </a:spcAft>
              <a:buSzPts val="5200"/>
              <a:buNone/>
              <a:defRPr sz="6933"/>
            </a:lvl5pPr>
            <a:lvl6pPr lvl="5">
              <a:lnSpc>
                <a:spcPct val="90000"/>
              </a:lnSpc>
              <a:spcBef>
                <a:spcPts val="0"/>
              </a:spcBef>
              <a:spcAft>
                <a:spcPts val="0"/>
              </a:spcAft>
              <a:buSzPts val="5200"/>
              <a:buNone/>
              <a:defRPr sz="6933"/>
            </a:lvl6pPr>
            <a:lvl7pPr lvl="6">
              <a:lnSpc>
                <a:spcPct val="90000"/>
              </a:lnSpc>
              <a:spcBef>
                <a:spcPts val="0"/>
              </a:spcBef>
              <a:spcAft>
                <a:spcPts val="0"/>
              </a:spcAft>
              <a:buSzPts val="5200"/>
              <a:buNone/>
              <a:defRPr sz="6933"/>
            </a:lvl7pPr>
            <a:lvl8pPr lvl="7">
              <a:lnSpc>
                <a:spcPct val="90000"/>
              </a:lnSpc>
              <a:spcBef>
                <a:spcPts val="0"/>
              </a:spcBef>
              <a:spcAft>
                <a:spcPts val="0"/>
              </a:spcAft>
              <a:buSzPts val="5200"/>
              <a:buNone/>
              <a:defRPr sz="6933"/>
            </a:lvl8pPr>
            <a:lvl9pPr lvl="8">
              <a:lnSpc>
                <a:spcPct val="90000"/>
              </a:lnSpc>
              <a:spcBef>
                <a:spcPts val="0"/>
              </a:spcBef>
              <a:spcAft>
                <a:spcPts val="0"/>
              </a:spcAft>
              <a:buSzPts val="5200"/>
              <a:buNone/>
              <a:defRPr sz="6933"/>
            </a:lvl9pPr>
          </a:lstStyle>
          <a:p>
            <a:endParaRPr/>
          </a:p>
        </p:txBody>
      </p:sp>
      <p:sp>
        <p:nvSpPr>
          <p:cNvPr id="13" name="Google Shape;13;p2"/>
          <p:cNvSpPr/>
          <p:nvPr/>
        </p:nvSpPr>
        <p:spPr>
          <a:xfrm>
            <a:off x="167" y="5418633"/>
            <a:ext cx="2900800" cy="9648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950967" y="0"/>
            <a:ext cx="55712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1241033" y="0"/>
            <a:ext cx="950800" cy="475200"/>
          </a:xfrm>
          <a:prstGeom prst="rect">
            <a:avLst/>
          </a:prstGeom>
          <a:solidFill>
            <a:srgbClr val="FF725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9138400" y="6382800"/>
            <a:ext cx="30540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177931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p:nvPr/>
        </p:nvSpPr>
        <p:spPr>
          <a:xfrm>
            <a:off x="6098567" y="467"/>
            <a:ext cx="60936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3"/>
          <p:cNvSpPr txBox="1">
            <a:spLocks noGrp="1"/>
          </p:cNvSpPr>
          <p:nvPr>
            <p:ph type="title"/>
          </p:nvPr>
        </p:nvSpPr>
        <p:spPr>
          <a:xfrm>
            <a:off x="6448333" y="3909200"/>
            <a:ext cx="5380400" cy="882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5733">
                <a:solidFill>
                  <a:schemeClr val="lt1"/>
                </a:solidFill>
              </a:defRPr>
            </a:lvl1pPr>
            <a:lvl2pPr lvl="1" algn="ctr">
              <a:lnSpc>
                <a:spcPct val="80000"/>
              </a:lnSpc>
              <a:spcBef>
                <a:spcPts val="0"/>
              </a:spcBef>
              <a:spcAft>
                <a:spcPts val="0"/>
              </a:spcAft>
              <a:buSzPts val="3600"/>
              <a:buNone/>
              <a:defRPr sz="4800"/>
            </a:lvl2pPr>
            <a:lvl3pPr lvl="2" algn="ctr">
              <a:lnSpc>
                <a:spcPct val="80000"/>
              </a:lnSpc>
              <a:spcBef>
                <a:spcPts val="0"/>
              </a:spcBef>
              <a:spcAft>
                <a:spcPts val="0"/>
              </a:spcAft>
              <a:buSzPts val="3600"/>
              <a:buNone/>
              <a:defRPr sz="4800"/>
            </a:lvl3pPr>
            <a:lvl4pPr lvl="3" algn="ctr">
              <a:lnSpc>
                <a:spcPct val="80000"/>
              </a:lnSpc>
              <a:spcBef>
                <a:spcPts val="0"/>
              </a:spcBef>
              <a:spcAft>
                <a:spcPts val="0"/>
              </a:spcAft>
              <a:buSzPts val="3600"/>
              <a:buNone/>
              <a:defRPr sz="4800"/>
            </a:lvl4pPr>
            <a:lvl5pPr lvl="4" algn="ctr">
              <a:lnSpc>
                <a:spcPct val="80000"/>
              </a:lnSpc>
              <a:spcBef>
                <a:spcPts val="0"/>
              </a:spcBef>
              <a:spcAft>
                <a:spcPts val="0"/>
              </a:spcAft>
              <a:buSzPts val="3600"/>
              <a:buNone/>
              <a:defRPr sz="4800"/>
            </a:lvl5pPr>
            <a:lvl6pPr lvl="5" algn="ctr">
              <a:lnSpc>
                <a:spcPct val="80000"/>
              </a:lnSpc>
              <a:spcBef>
                <a:spcPts val="0"/>
              </a:spcBef>
              <a:spcAft>
                <a:spcPts val="0"/>
              </a:spcAft>
              <a:buSzPts val="3600"/>
              <a:buNone/>
              <a:defRPr sz="4800"/>
            </a:lvl6pPr>
            <a:lvl7pPr lvl="6" algn="ctr">
              <a:lnSpc>
                <a:spcPct val="80000"/>
              </a:lnSpc>
              <a:spcBef>
                <a:spcPts val="0"/>
              </a:spcBef>
              <a:spcAft>
                <a:spcPts val="0"/>
              </a:spcAft>
              <a:buSzPts val="3600"/>
              <a:buNone/>
              <a:defRPr sz="4800"/>
            </a:lvl7pPr>
            <a:lvl8pPr lvl="7" algn="ctr">
              <a:lnSpc>
                <a:spcPct val="80000"/>
              </a:lnSpc>
              <a:spcBef>
                <a:spcPts val="0"/>
              </a:spcBef>
              <a:spcAft>
                <a:spcPts val="0"/>
              </a:spcAft>
              <a:buSzPts val="3600"/>
              <a:buNone/>
              <a:defRPr sz="4800"/>
            </a:lvl8pPr>
            <a:lvl9pPr lvl="8" algn="ctr">
              <a:lnSpc>
                <a:spcPct val="80000"/>
              </a:lnSpc>
              <a:spcBef>
                <a:spcPts val="0"/>
              </a:spcBef>
              <a:spcAft>
                <a:spcPts val="0"/>
              </a:spcAft>
              <a:buSzPts val="3600"/>
              <a:buNone/>
              <a:defRPr sz="4800"/>
            </a:lvl9pPr>
          </a:lstStyle>
          <a:p>
            <a:endParaRPr/>
          </a:p>
        </p:txBody>
      </p:sp>
      <p:sp>
        <p:nvSpPr>
          <p:cNvPr id="20" name="Google Shape;20;p3"/>
          <p:cNvSpPr txBox="1">
            <a:spLocks noGrp="1"/>
          </p:cNvSpPr>
          <p:nvPr>
            <p:ph type="title" idx="2" hasCustomPrompt="1"/>
          </p:nvPr>
        </p:nvSpPr>
        <p:spPr>
          <a:xfrm>
            <a:off x="7714833" y="1275597"/>
            <a:ext cx="2847200" cy="263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6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21" name="Google Shape;21;p3"/>
          <p:cNvSpPr txBox="1">
            <a:spLocks noGrp="1"/>
          </p:cNvSpPr>
          <p:nvPr>
            <p:ph type="subTitle" idx="1"/>
          </p:nvPr>
        </p:nvSpPr>
        <p:spPr>
          <a:xfrm>
            <a:off x="7036567" y="4792000"/>
            <a:ext cx="4203600" cy="7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22" name="Google Shape;22;p3"/>
          <p:cNvSpPr/>
          <p:nvPr/>
        </p:nvSpPr>
        <p:spPr>
          <a:xfrm>
            <a:off x="-14467" y="-6833"/>
            <a:ext cx="965600" cy="96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9138400" y="6369133"/>
            <a:ext cx="3067200" cy="484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14467" y="6369133"/>
            <a:ext cx="965600" cy="484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245072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815033" y="1897373"/>
            <a:ext cx="10562000" cy="421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accent2"/>
              </a:buClr>
              <a:buSzPts val="1400"/>
              <a:buFont typeface="Lato"/>
              <a:buChar char="●"/>
              <a:defRPr sz="1467"/>
            </a:lvl1pPr>
            <a:lvl2pPr marL="1219170" lvl="1" indent="-423323">
              <a:spcBef>
                <a:spcPts val="2133"/>
              </a:spcBef>
              <a:spcAft>
                <a:spcPts val="0"/>
              </a:spcAft>
              <a:buClr>
                <a:srgbClr val="555555"/>
              </a:buClr>
              <a:buSzPts val="1400"/>
              <a:buFont typeface="Lato"/>
              <a:buChar char="○"/>
              <a:defRPr sz="1600"/>
            </a:lvl2pPr>
            <a:lvl3pPr marL="1828754" lvl="2" indent="-423323">
              <a:spcBef>
                <a:spcPts val="2133"/>
              </a:spcBef>
              <a:spcAft>
                <a:spcPts val="0"/>
              </a:spcAft>
              <a:buClr>
                <a:srgbClr val="555555"/>
              </a:buClr>
              <a:buSzPts val="1400"/>
              <a:buFont typeface="Lato"/>
              <a:buChar char="■"/>
              <a:defRPr sz="1600"/>
            </a:lvl3pPr>
            <a:lvl4pPr marL="2438339" lvl="3" indent="-423323">
              <a:spcBef>
                <a:spcPts val="2133"/>
              </a:spcBef>
              <a:spcAft>
                <a:spcPts val="0"/>
              </a:spcAft>
              <a:buClr>
                <a:srgbClr val="555555"/>
              </a:buClr>
              <a:buSzPts val="1400"/>
              <a:buFont typeface="Lato"/>
              <a:buChar char="●"/>
              <a:defRPr sz="1600"/>
            </a:lvl4pPr>
            <a:lvl5pPr marL="3047924" lvl="4" indent="-423323">
              <a:spcBef>
                <a:spcPts val="2133"/>
              </a:spcBef>
              <a:spcAft>
                <a:spcPts val="0"/>
              </a:spcAft>
              <a:buClr>
                <a:srgbClr val="555555"/>
              </a:buClr>
              <a:buSzPts val="1400"/>
              <a:buFont typeface="Lato"/>
              <a:buChar char="○"/>
              <a:defRPr sz="1600"/>
            </a:lvl5pPr>
            <a:lvl6pPr marL="3657509" lvl="5" indent="-423323">
              <a:spcBef>
                <a:spcPts val="2133"/>
              </a:spcBef>
              <a:spcAft>
                <a:spcPts val="0"/>
              </a:spcAft>
              <a:buClr>
                <a:srgbClr val="555555"/>
              </a:buClr>
              <a:buSzPts val="1400"/>
              <a:buFont typeface="Lato"/>
              <a:buChar char="■"/>
              <a:defRPr sz="1600"/>
            </a:lvl6pPr>
            <a:lvl7pPr marL="4267093" lvl="6" indent="-423323">
              <a:spcBef>
                <a:spcPts val="2133"/>
              </a:spcBef>
              <a:spcAft>
                <a:spcPts val="0"/>
              </a:spcAft>
              <a:buClr>
                <a:srgbClr val="555555"/>
              </a:buClr>
              <a:buSzPts val="1400"/>
              <a:buFont typeface="Lato"/>
              <a:buChar char="●"/>
              <a:defRPr sz="1600"/>
            </a:lvl7pPr>
            <a:lvl8pPr marL="4876678" lvl="7" indent="-423323">
              <a:spcBef>
                <a:spcPts val="2133"/>
              </a:spcBef>
              <a:spcAft>
                <a:spcPts val="0"/>
              </a:spcAft>
              <a:buClr>
                <a:srgbClr val="555555"/>
              </a:buClr>
              <a:buSzPts val="1400"/>
              <a:buFont typeface="Lato"/>
              <a:buChar char="○"/>
              <a:defRPr sz="1600"/>
            </a:lvl8pPr>
            <a:lvl9pPr marL="5486263" lvl="8" indent="-423323">
              <a:spcBef>
                <a:spcPts val="2133"/>
              </a:spcBef>
              <a:spcAft>
                <a:spcPts val="2133"/>
              </a:spcAft>
              <a:buClr>
                <a:srgbClr val="555555"/>
              </a:buClr>
              <a:buSzPts val="1400"/>
              <a:buFont typeface="Lato"/>
              <a:buChar char="■"/>
              <a:defRPr sz="1600"/>
            </a:lvl9pPr>
          </a:lstStyle>
          <a:p>
            <a:endParaRPr/>
          </a:p>
        </p:txBody>
      </p:sp>
      <p:sp>
        <p:nvSpPr>
          <p:cNvPr id="27" name="Google Shape;27;p4"/>
          <p:cNvSpPr/>
          <p:nvPr/>
        </p:nvSpPr>
        <p:spPr>
          <a:xfrm>
            <a:off x="0" y="0"/>
            <a:ext cx="950800" cy="964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p:nvPr/>
        </p:nvSpPr>
        <p:spPr>
          <a:xfrm>
            <a:off x="0" y="6409733"/>
            <a:ext cx="12192000" cy="471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4"/>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30" name="Google Shape;30;p4"/>
          <p:cNvSpPr/>
          <p:nvPr/>
        </p:nvSpPr>
        <p:spPr>
          <a:xfrm>
            <a:off x="11241200" y="959133"/>
            <a:ext cx="950800" cy="964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806691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808633" y="3057859"/>
            <a:ext cx="4487200" cy="30748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accent2"/>
              </a:buClr>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3" name="Google Shape;33;p5"/>
          <p:cNvSpPr txBox="1">
            <a:spLocks noGrp="1"/>
          </p:cNvSpPr>
          <p:nvPr>
            <p:ph type="body" idx="2"/>
          </p:nvPr>
        </p:nvSpPr>
        <p:spPr>
          <a:xfrm>
            <a:off x="6896200" y="2676611"/>
            <a:ext cx="4487200" cy="337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accent2"/>
              </a:buClr>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4" name="Google Shape;34;p5"/>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35" name="Google Shape;35;p5"/>
          <p:cNvSpPr/>
          <p:nvPr/>
        </p:nvSpPr>
        <p:spPr>
          <a:xfrm>
            <a:off x="0" y="0"/>
            <a:ext cx="950800" cy="475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5"/>
          <p:cNvSpPr/>
          <p:nvPr/>
        </p:nvSpPr>
        <p:spPr>
          <a:xfrm>
            <a:off x="11241000" y="5893200"/>
            <a:ext cx="950800" cy="964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018348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39" name="Google Shape;39;p6"/>
          <p:cNvSpPr/>
          <p:nvPr/>
        </p:nvSpPr>
        <p:spPr>
          <a:xfrm>
            <a:off x="7433" y="6361833"/>
            <a:ext cx="12192000" cy="490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6"/>
          <p:cNvSpPr/>
          <p:nvPr/>
        </p:nvSpPr>
        <p:spPr>
          <a:xfrm>
            <a:off x="7433" y="-6833"/>
            <a:ext cx="943600" cy="490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6"/>
          <p:cNvSpPr/>
          <p:nvPr/>
        </p:nvSpPr>
        <p:spPr>
          <a:xfrm>
            <a:off x="11247533" y="-6833"/>
            <a:ext cx="943600" cy="96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7548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4649-6DA9-4D44-8115-3AD0AE534F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B0AE0A-04A2-41AF-B3E5-CA9D1E8613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EA0054-45B0-4A4C-A2C3-98D7413D83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887EA2-ACB7-46CA-ABB6-FAD3CB1F35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388570-1012-4884-A015-4BE564B7EF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36ABDB-8C8E-432F-965D-FDC57DF38AC2}"/>
              </a:ext>
            </a:extLst>
          </p:cNvPr>
          <p:cNvSpPr>
            <a:spLocks noGrp="1"/>
          </p:cNvSpPr>
          <p:nvPr>
            <p:ph type="dt" sz="half" idx="10"/>
          </p:nvPr>
        </p:nvSpPr>
        <p:spPr/>
        <p:txBody>
          <a:bodyPr/>
          <a:lstStyle/>
          <a:p>
            <a:fld id="{B58C4392-95C2-486A-91E5-E5DFD0E35EA1}" type="datetimeFigureOut">
              <a:rPr lang="en-US" smtClean="0"/>
              <a:t>1/19/2022</a:t>
            </a:fld>
            <a:endParaRPr lang="en-US"/>
          </a:p>
        </p:txBody>
      </p:sp>
      <p:sp>
        <p:nvSpPr>
          <p:cNvPr id="8" name="Footer Placeholder 7">
            <a:extLst>
              <a:ext uri="{FF2B5EF4-FFF2-40B4-BE49-F238E27FC236}">
                <a16:creationId xmlns:a16="http://schemas.microsoft.com/office/drawing/2014/main" id="{6904C360-A439-465F-AEF0-F1CF30D541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B34CDA-8B49-46AE-88D6-D3E8868AEAC4}"/>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41166376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p:nvPr/>
        </p:nvSpPr>
        <p:spPr>
          <a:xfrm>
            <a:off x="9138400" y="0"/>
            <a:ext cx="3053600" cy="964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7"/>
          <p:cNvSpPr txBox="1">
            <a:spLocks noGrp="1"/>
          </p:cNvSpPr>
          <p:nvPr>
            <p:ph type="title"/>
          </p:nvPr>
        </p:nvSpPr>
        <p:spPr>
          <a:xfrm>
            <a:off x="813263" y="752276"/>
            <a:ext cx="3280000" cy="14992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5" name="Google Shape;45;p7"/>
          <p:cNvSpPr txBox="1">
            <a:spLocks noGrp="1"/>
          </p:cNvSpPr>
          <p:nvPr>
            <p:ph type="subTitle" idx="1"/>
          </p:nvPr>
        </p:nvSpPr>
        <p:spPr>
          <a:xfrm>
            <a:off x="813277" y="2212000"/>
            <a:ext cx="3053600" cy="24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2133"/>
              </a:spcBef>
              <a:spcAft>
                <a:spcPts val="0"/>
              </a:spcAft>
              <a:buSzPts val="1800"/>
              <a:buNone/>
              <a:defRPr sz="2400"/>
            </a:lvl2pPr>
            <a:lvl3pPr lvl="2" rtl="0">
              <a:lnSpc>
                <a:spcPct val="100000"/>
              </a:lnSpc>
              <a:spcBef>
                <a:spcPts val="0"/>
              </a:spcBef>
              <a:spcAft>
                <a:spcPts val="0"/>
              </a:spcAft>
              <a:buSzPts val="1800"/>
              <a:buNone/>
              <a:defRPr sz="2400"/>
            </a:lvl3pPr>
            <a:lvl4pPr lvl="3" rtl="0">
              <a:lnSpc>
                <a:spcPct val="100000"/>
              </a:lnSpc>
              <a:spcBef>
                <a:spcPts val="0"/>
              </a:spcBef>
              <a:spcAft>
                <a:spcPts val="0"/>
              </a:spcAft>
              <a:buSzPts val="1800"/>
              <a:buNone/>
              <a:defRPr sz="2400"/>
            </a:lvl4pPr>
            <a:lvl5pPr lvl="4" rtl="0">
              <a:lnSpc>
                <a:spcPct val="100000"/>
              </a:lnSpc>
              <a:spcBef>
                <a:spcPts val="0"/>
              </a:spcBef>
              <a:spcAft>
                <a:spcPts val="0"/>
              </a:spcAft>
              <a:buSzPts val="1800"/>
              <a:buNone/>
              <a:defRPr sz="2400"/>
            </a:lvl5pPr>
            <a:lvl6pPr lvl="5" rtl="0">
              <a:lnSpc>
                <a:spcPct val="100000"/>
              </a:lnSpc>
              <a:spcBef>
                <a:spcPts val="0"/>
              </a:spcBef>
              <a:spcAft>
                <a:spcPts val="0"/>
              </a:spcAft>
              <a:buSzPts val="1800"/>
              <a:buNone/>
              <a:defRPr sz="2400"/>
            </a:lvl6pPr>
            <a:lvl7pPr lvl="6" rtl="0">
              <a:lnSpc>
                <a:spcPct val="100000"/>
              </a:lnSpc>
              <a:spcBef>
                <a:spcPts val="0"/>
              </a:spcBef>
              <a:spcAft>
                <a:spcPts val="0"/>
              </a:spcAft>
              <a:buSzPts val="1800"/>
              <a:buNone/>
              <a:defRPr sz="2400"/>
            </a:lvl7pPr>
            <a:lvl8pPr lvl="7" rtl="0">
              <a:lnSpc>
                <a:spcPct val="100000"/>
              </a:lnSpc>
              <a:spcBef>
                <a:spcPts val="0"/>
              </a:spcBef>
              <a:spcAft>
                <a:spcPts val="0"/>
              </a:spcAft>
              <a:buSzPts val="1800"/>
              <a:buNone/>
              <a:defRPr sz="2400"/>
            </a:lvl8pPr>
            <a:lvl9pPr lvl="8" rtl="0">
              <a:lnSpc>
                <a:spcPct val="100000"/>
              </a:lnSpc>
              <a:spcBef>
                <a:spcPts val="0"/>
              </a:spcBef>
              <a:spcAft>
                <a:spcPts val="0"/>
              </a:spcAft>
              <a:buSzPts val="1800"/>
              <a:buNone/>
              <a:defRPr sz="2400"/>
            </a:lvl9pPr>
          </a:lstStyle>
          <a:p>
            <a:endParaRPr/>
          </a:p>
        </p:txBody>
      </p:sp>
      <p:sp>
        <p:nvSpPr>
          <p:cNvPr id="46" name="Google Shape;46;p7"/>
          <p:cNvSpPr/>
          <p:nvPr/>
        </p:nvSpPr>
        <p:spPr>
          <a:xfrm>
            <a:off x="950967" y="6369133"/>
            <a:ext cx="8187600" cy="488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7"/>
          <p:cNvSpPr/>
          <p:nvPr/>
        </p:nvSpPr>
        <p:spPr>
          <a:xfrm>
            <a:off x="0" y="5400633"/>
            <a:ext cx="950800" cy="48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007574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7139000" y="711831"/>
            <a:ext cx="3998800" cy="2950800"/>
          </a:xfrm>
          <a:prstGeom prst="rect">
            <a:avLst/>
          </a:prstGeom>
        </p:spPr>
        <p:txBody>
          <a:bodyPr spcFirstLastPara="1" wrap="square" lIns="91425" tIns="91425" rIns="91425" bIns="91425" anchor="b" anchorCtr="0">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50" name="Google Shape;50;p8"/>
          <p:cNvSpPr/>
          <p:nvPr/>
        </p:nvSpPr>
        <p:spPr>
          <a:xfrm>
            <a:off x="0" y="0"/>
            <a:ext cx="950800" cy="964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8"/>
          <p:cNvSpPr/>
          <p:nvPr/>
        </p:nvSpPr>
        <p:spPr>
          <a:xfrm>
            <a:off x="9138400" y="4928400"/>
            <a:ext cx="3053600" cy="964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31137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59" name="Google Shape;59;p10"/>
          <p:cNvSpPr/>
          <p:nvPr/>
        </p:nvSpPr>
        <p:spPr>
          <a:xfrm>
            <a:off x="3053800" y="2949600"/>
            <a:ext cx="6084800" cy="95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0"/>
          <p:cNvSpPr/>
          <p:nvPr/>
        </p:nvSpPr>
        <p:spPr>
          <a:xfrm>
            <a:off x="-11233" y="2949600"/>
            <a:ext cx="962000" cy="95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10"/>
          <p:cNvSpPr/>
          <p:nvPr/>
        </p:nvSpPr>
        <p:spPr>
          <a:xfrm>
            <a:off x="11237433" y="2949600"/>
            <a:ext cx="962000" cy="95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006278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2595787" y="2366523"/>
            <a:ext cx="8826400" cy="193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113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4" name="Google Shape;64;p11"/>
          <p:cNvSpPr txBox="1">
            <a:spLocks noGrp="1"/>
          </p:cNvSpPr>
          <p:nvPr>
            <p:ph type="body" idx="1"/>
          </p:nvPr>
        </p:nvSpPr>
        <p:spPr>
          <a:xfrm>
            <a:off x="2534433" y="4141056"/>
            <a:ext cx="8826400" cy="500400"/>
          </a:xfrm>
          <a:prstGeom prst="rect">
            <a:avLst/>
          </a:prstGeom>
        </p:spPr>
        <p:txBody>
          <a:bodyPr spcFirstLastPara="1" wrap="square" lIns="91425" tIns="91425" rIns="91425" bIns="91425" anchor="t" anchorCtr="0">
            <a:noAutofit/>
          </a:bodyPr>
          <a:lstStyle>
            <a:lvl1pPr marL="609585" lvl="0" indent="-423323" algn="r">
              <a:spcBef>
                <a:spcPts val="0"/>
              </a:spcBef>
              <a:spcAft>
                <a:spcPts val="0"/>
              </a:spcAft>
              <a:buSzPts val="1400"/>
              <a:buChar char="●"/>
              <a:defRPr/>
            </a:lvl1pPr>
            <a:lvl2pPr marL="1219170" lvl="1" indent="-457189" algn="ctr">
              <a:spcBef>
                <a:spcPts val="2133"/>
              </a:spcBef>
              <a:spcAft>
                <a:spcPts val="0"/>
              </a:spcAft>
              <a:buSzPts val="1800"/>
              <a:buChar char="○"/>
              <a:defRPr sz="2400"/>
            </a:lvl2pPr>
            <a:lvl3pPr marL="1828754" lvl="2" indent="-457189" algn="ctr">
              <a:spcBef>
                <a:spcPts val="2133"/>
              </a:spcBef>
              <a:spcAft>
                <a:spcPts val="0"/>
              </a:spcAft>
              <a:buSzPts val="1800"/>
              <a:buChar char="■"/>
              <a:defRPr sz="2400"/>
            </a:lvl3pPr>
            <a:lvl4pPr marL="2438339" lvl="3" indent="-457189" algn="ctr">
              <a:spcBef>
                <a:spcPts val="2133"/>
              </a:spcBef>
              <a:spcAft>
                <a:spcPts val="0"/>
              </a:spcAft>
              <a:buSzPts val="1800"/>
              <a:buChar char="●"/>
              <a:defRPr sz="2400"/>
            </a:lvl4pPr>
            <a:lvl5pPr marL="3047924" lvl="4" indent="-457189" algn="ctr">
              <a:spcBef>
                <a:spcPts val="2133"/>
              </a:spcBef>
              <a:spcAft>
                <a:spcPts val="0"/>
              </a:spcAft>
              <a:buSzPts val="1800"/>
              <a:buChar char="○"/>
              <a:defRPr sz="2400"/>
            </a:lvl5pPr>
            <a:lvl6pPr marL="3657509" lvl="5" indent="-457189" algn="ctr">
              <a:spcBef>
                <a:spcPts val="2133"/>
              </a:spcBef>
              <a:spcAft>
                <a:spcPts val="0"/>
              </a:spcAft>
              <a:buSzPts val="1800"/>
              <a:buChar char="■"/>
              <a:defRPr sz="2400"/>
            </a:lvl6pPr>
            <a:lvl7pPr marL="4267093" lvl="6" indent="-457189" algn="ctr">
              <a:spcBef>
                <a:spcPts val="2133"/>
              </a:spcBef>
              <a:spcAft>
                <a:spcPts val="0"/>
              </a:spcAft>
              <a:buSzPts val="1800"/>
              <a:buChar char="●"/>
              <a:defRPr sz="2400"/>
            </a:lvl7pPr>
            <a:lvl8pPr marL="4876678" lvl="7" indent="-457189" algn="ctr">
              <a:spcBef>
                <a:spcPts val="2133"/>
              </a:spcBef>
              <a:spcAft>
                <a:spcPts val="0"/>
              </a:spcAft>
              <a:buSzPts val="1800"/>
              <a:buChar char="○"/>
              <a:defRPr sz="2400"/>
            </a:lvl8pPr>
            <a:lvl9pPr marL="5486263" lvl="8" indent="-457189" algn="ctr">
              <a:spcBef>
                <a:spcPts val="2133"/>
              </a:spcBef>
              <a:spcAft>
                <a:spcPts val="2133"/>
              </a:spcAft>
              <a:buSzPts val="1800"/>
              <a:buChar char="■"/>
              <a:defRPr sz="2400"/>
            </a:lvl9pPr>
          </a:lstStyle>
          <a:p>
            <a:endParaRPr/>
          </a:p>
        </p:txBody>
      </p:sp>
      <p:sp>
        <p:nvSpPr>
          <p:cNvPr id="65" name="Google Shape;65;p11"/>
          <p:cNvSpPr/>
          <p:nvPr/>
        </p:nvSpPr>
        <p:spPr>
          <a:xfrm>
            <a:off x="6096000" y="-14133"/>
            <a:ext cx="6096000" cy="973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1"/>
          <p:cNvSpPr/>
          <p:nvPr/>
        </p:nvSpPr>
        <p:spPr>
          <a:xfrm>
            <a:off x="6096000" y="5887100"/>
            <a:ext cx="6096000" cy="973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1"/>
          <p:cNvSpPr/>
          <p:nvPr/>
        </p:nvSpPr>
        <p:spPr>
          <a:xfrm>
            <a:off x="9138400" y="6409733"/>
            <a:ext cx="3053600" cy="471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52124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extLst>
      <p:ext uri="{BB962C8B-B14F-4D97-AF65-F5344CB8AC3E}">
        <p14:creationId xmlns:p14="http://schemas.microsoft.com/office/powerpoint/2010/main" val="22075105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sp>
        <p:nvSpPr>
          <p:cNvPr id="70" name="Google Shape;70;p13"/>
          <p:cNvSpPr/>
          <p:nvPr/>
        </p:nvSpPr>
        <p:spPr>
          <a:xfrm>
            <a:off x="0" y="2342033"/>
            <a:ext cx="12192000" cy="449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13"/>
          <p:cNvSpPr txBox="1">
            <a:spLocks noGrp="1"/>
          </p:cNvSpPr>
          <p:nvPr>
            <p:ph type="title"/>
          </p:nvPr>
        </p:nvSpPr>
        <p:spPr>
          <a:xfrm>
            <a:off x="881667" y="3431365"/>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72" name="Google Shape;72;p13"/>
          <p:cNvSpPr txBox="1">
            <a:spLocks noGrp="1"/>
          </p:cNvSpPr>
          <p:nvPr>
            <p:ph type="subTitle" idx="1"/>
          </p:nvPr>
        </p:nvSpPr>
        <p:spPr>
          <a:xfrm>
            <a:off x="881667" y="3863957"/>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3" name="Google Shape;73;p13"/>
          <p:cNvSpPr txBox="1">
            <a:spLocks noGrp="1"/>
          </p:cNvSpPr>
          <p:nvPr>
            <p:ph type="title" idx="2" hasCustomPrompt="1"/>
          </p:nvPr>
        </p:nvSpPr>
        <p:spPr>
          <a:xfrm>
            <a:off x="1294467" y="2985832"/>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74" name="Google Shape;74;p13"/>
          <p:cNvSpPr txBox="1">
            <a:spLocks noGrp="1"/>
          </p:cNvSpPr>
          <p:nvPr>
            <p:ph type="title" idx="3"/>
          </p:nvPr>
        </p:nvSpPr>
        <p:spPr>
          <a:xfrm>
            <a:off x="4495600" y="3431365"/>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75" name="Google Shape;75;p13"/>
          <p:cNvSpPr txBox="1">
            <a:spLocks noGrp="1"/>
          </p:cNvSpPr>
          <p:nvPr>
            <p:ph type="subTitle" idx="4"/>
          </p:nvPr>
        </p:nvSpPr>
        <p:spPr>
          <a:xfrm>
            <a:off x="4495600" y="3863957"/>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6" name="Google Shape;76;p13"/>
          <p:cNvSpPr txBox="1">
            <a:spLocks noGrp="1"/>
          </p:cNvSpPr>
          <p:nvPr>
            <p:ph type="title" idx="5" hasCustomPrompt="1"/>
          </p:nvPr>
        </p:nvSpPr>
        <p:spPr>
          <a:xfrm>
            <a:off x="4908400" y="2985832"/>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77" name="Google Shape;77;p13"/>
          <p:cNvSpPr txBox="1">
            <a:spLocks noGrp="1"/>
          </p:cNvSpPr>
          <p:nvPr>
            <p:ph type="title" idx="6"/>
          </p:nvPr>
        </p:nvSpPr>
        <p:spPr>
          <a:xfrm>
            <a:off x="8109533" y="3431365"/>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78" name="Google Shape;78;p13"/>
          <p:cNvSpPr txBox="1">
            <a:spLocks noGrp="1"/>
          </p:cNvSpPr>
          <p:nvPr>
            <p:ph type="subTitle" idx="7"/>
          </p:nvPr>
        </p:nvSpPr>
        <p:spPr>
          <a:xfrm>
            <a:off x="8109533" y="3863957"/>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9" name="Google Shape;79;p13"/>
          <p:cNvSpPr txBox="1">
            <a:spLocks noGrp="1"/>
          </p:cNvSpPr>
          <p:nvPr>
            <p:ph type="title" idx="8" hasCustomPrompt="1"/>
          </p:nvPr>
        </p:nvSpPr>
        <p:spPr>
          <a:xfrm>
            <a:off x="8522333" y="2985832"/>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0" name="Google Shape;80;p13"/>
          <p:cNvSpPr txBox="1">
            <a:spLocks noGrp="1"/>
          </p:cNvSpPr>
          <p:nvPr>
            <p:ph type="title" idx="9"/>
          </p:nvPr>
        </p:nvSpPr>
        <p:spPr>
          <a:xfrm>
            <a:off x="881667" y="5115949"/>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81" name="Google Shape;81;p13"/>
          <p:cNvSpPr txBox="1">
            <a:spLocks noGrp="1"/>
          </p:cNvSpPr>
          <p:nvPr>
            <p:ph type="subTitle" idx="13"/>
          </p:nvPr>
        </p:nvSpPr>
        <p:spPr>
          <a:xfrm>
            <a:off x="881667" y="5548552"/>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2" name="Google Shape;82;p13"/>
          <p:cNvSpPr txBox="1">
            <a:spLocks noGrp="1"/>
          </p:cNvSpPr>
          <p:nvPr>
            <p:ph type="title" idx="14" hasCustomPrompt="1"/>
          </p:nvPr>
        </p:nvSpPr>
        <p:spPr>
          <a:xfrm>
            <a:off x="1294467" y="4670416"/>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3" name="Google Shape;83;p13"/>
          <p:cNvSpPr txBox="1">
            <a:spLocks noGrp="1"/>
          </p:cNvSpPr>
          <p:nvPr>
            <p:ph type="title" idx="15"/>
          </p:nvPr>
        </p:nvSpPr>
        <p:spPr>
          <a:xfrm>
            <a:off x="4495600" y="5115949"/>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84" name="Google Shape;84;p13"/>
          <p:cNvSpPr txBox="1">
            <a:spLocks noGrp="1"/>
          </p:cNvSpPr>
          <p:nvPr>
            <p:ph type="subTitle" idx="16"/>
          </p:nvPr>
        </p:nvSpPr>
        <p:spPr>
          <a:xfrm>
            <a:off x="4495600" y="5548552"/>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5" name="Google Shape;85;p13"/>
          <p:cNvSpPr txBox="1">
            <a:spLocks noGrp="1"/>
          </p:cNvSpPr>
          <p:nvPr>
            <p:ph type="title" idx="17" hasCustomPrompt="1"/>
          </p:nvPr>
        </p:nvSpPr>
        <p:spPr>
          <a:xfrm>
            <a:off x="4908400" y="4670416"/>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6" name="Google Shape;86;p13"/>
          <p:cNvSpPr txBox="1">
            <a:spLocks noGrp="1"/>
          </p:cNvSpPr>
          <p:nvPr>
            <p:ph type="title" idx="18"/>
          </p:nvPr>
        </p:nvSpPr>
        <p:spPr>
          <a:xfrm>
            <a:off x="8109533" y="5115949"/>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87" name="Google Shape;87;p13"/>
          <p:cNvSpPr txBox="1">
            <a:spLocks noGrp="1"/>
          </p:cNvSpPr>
          <p:nvPr>
            <p:ph type="subTitle" idx="19"/>
          </p:nvPr>
        </p:nvSpPr>
        <p:spPr>
          <a:xfrm>
            <a:off x="8109533" y="5548552"/>
            <a:ext cx="3200800" cy="5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8" name="Google Shape;88;p13"/>
          <p:cNvSpPr txBox="1">
            <a:spLocks noGrp="1"/>
          </p:cNvSpPr>
          <p:nvPr>
            <p:ph type="title" idx="20" hasCustomPrompt="1"/>
          </p:nvPr>
        </p:nvSpPr>
        <p:spPr>
          <a:xfrm>
            <a:off x="8522333" y="4670416"/>
            <a:ext cx="2375200" cy="5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4000">
                <a:solidFill>
                  <a:schemeClr val="lt2"/>
                </a:solidFill>
              </a:defRPr>
            </a:lvl1pPr>
            <a:lvl2pPr lvl="1" algn="ctr" rtl="0">
              <a:spcBef>
                <a:spcPts val="0"/>
              </a:spcBef>
              <a:spcAft>
                <a:spcPts val="0"/>
              </a:spcAft>
              <a:buClr>
                <a:schemeClr val="accent1"/>
              </a:buClr>
              <a:buSzPts val="2400"/>
              <a:buNone/>
              <a:defRPr sz="3200">
                <a:solidFill>
                  <a:schemeClr val="accent1"/>
                </a:solidFill>
              </a:defRPr>
            </a:lvl2pPr>
            <a:lvl3pPr lvl="2" algn="ctr" rtl="0">
              <a:spcBef>
                <a:spcPts val="0"/>
              </a:spcBef>
              <a:spcAft>
                <a:spcPts val="0"/>
              </a:spcAft>
              <a:buClr>
                <a:schemeClr val="accent1"/>
              </a:buClr>
              <a:buSzPts val="2400"/>
              <a:buNone/>
              <a:defRPr sz="3200">
                <a:solidFill>
                  <a:schemeClr val="accent1"/>
                </a:solidFill>
              </a:defRPr>
            </a:lvl3pPr>
            <a:lvl4pPr lvl="3" algn="ctr" rtl="0">
              <a:spcBef>
                <a:spcPts val="0"/>
              </a:spcBef>
              <a:spcAft>
                <a:spcPts val="0"/>
              </a:spcAft>
              <a:buClr>
                <a:schemeClr val="accent1"/>
              </a:buClr>
              <a:buSzPts val="2400"/>
              <a:buNone/>
              <a:defRPr sz="3200">
                <a:solidFill>
                  <a:schemeClr val="accent1"/>
                </a:solidFill>
              </a:defRPr>
            </a:lvl4pPr>
            <a:lvl5pPr lvl="4" algn="ctr" rtl="0">
              <a:spcBef>
                <a:spcPts val="0"/>
              </a:spcBef>
              <a:spcAft>
                <a:spcPts val="0"/>
              </a:spcAft>
              <a:buClr>
                <a:schemeClr val="accent1"/>
              </a:buClr>
              <a:buSzPts val="2400"/>
              <a:buNone/>
              <a:defRPr sz="3200">
                <a:solidFill>
                  <a:schemeClr val="accent1"/>
                </a:solidFill>
              </a:defRPr>
            </a:lvl5pPr>
            <a:lvl6pPr lvl="5" algn="ctr" rtl="0">
              <a:spcBef>
                <a:spcPts val="0"/>
              </a:spcBef>
              <a:spcAft>
                <a:spcPts val="0"/>
              </a:spcAft>
              <a:buClr>
                <a:schemeClr val="accent1"/>
              </a:buClr>
              <a:buSzPts val="2400"/>
              <a:buNone/>
              <a:defRPr sz="3200">
                <a:solidFill>
                  <a:schemeClr val="accent1"/>
                </a:solidFill>
              </a:defRPr>
            </a:lvl6pPr>
            <a:lvl7pPr lvl="6" algn="ctr" rtl="0">
              <a:spcBef>
                <a:spcPts val="0"/>
              </a:spcBef>
              <a:spcAft>
                <a:spcPts val="0"/>
              </a:spcAft>
              <a:buClr>
                <a:schemeClr val="accent1"/>
              </a:buClr>
              <a:buSzPts val="2400"/>
              <a:buNone/>
              <a:defRPr sz="3200">
                <a:solidFill>
                  <a:schemeClr val="accent1"/>
                </a:solidFill>
              </a:defRPr>
            </a:lvl7pPr>
            <a:lvl8pPr lvl="7" algn="ctr" rtl="0">
              <a:spcBef>
                <a:spcPts val="0"/>
              </a:spcBef>
              <a:spcAft>
                <a:spcPts val="0"/>
              </a:spcAft>
              <a:buClr>
                <a:schemeClr val="accent1"/>
              </a:buClr>
              <a:buSzPts val="2400"/>
              <a:buNone/>
              <a:defRPr sz="3200">
                <a:solidFill>
                  <a:schemeClr val="accent1"/>
                </a:solidFill>
              </a:defRPr>
            </a:lvl8pPr>
            <a:lvl9pPr lvl="8" algn="ctr" rtl="0">
              <a:spcBef>
                <a:spcPts val="0"/>
              </a:spcBef>
              <a:spcAft>
                <a:spcPts val="0"/>
              </a:spcAft>
              <a:buClr>
                <a:schemeClr val="accent1"/>
              </a:buClr>
              <a:buSzPts val="2400"/>
              <a:buNone/>
              <a:defRPr sz="3200">
                <a:solidFill>
                  <a:schemeClr val="accent1"/>
                </a:solidFill>
              </a:defRPr>
            </a:lvl9pPr>
          </a:lstStyle>
          <a:p>
            <a:r>
              <a:t>xx%</a:t>
            </a:r>
          </a:p>
        </p:txBody>
      </p:sp>
      <p:sp>
        <p:nvSpPr>
          <p:cNvPr id="89" name="Google Shape;89;p13"/>
          <p:cNvSpPr txBox="1">
            <a:spLocks noGrp="1"/>
          </p:cNvSpPr>
          <p:nvPr>
            <p:ph type="title" idx="21"/>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90" name="Google Shape;90;p13"/>
          <p:cNvSpPr/>
          <p:nvPr/>
        </p:nvSpPr>
        <p:spPr>
          <a:xfrm>
            <a:off x="11712867" y="0"/>
            <a:ext cx="4788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13"/>
          <p:cNvSpPr/>
          <p:nvPr/>
        </p:nvSpPr>
        <p:spPr>
          <a:xfrm>
            <a:off x="0" y="2138133"/>
            <a:ext cx="9508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720727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1084867" y="3948173"/>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667">
                <a:solidFill>
                  <a:schemeClr val="accen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4" name="Google Shape;94;p14"/>
          <p:cNvSpPr txBox="1">
            <a:spLocks noGrp="1"/>
          </p:cNvSpPr>
          <p:nvPr>
            <p:ph type="subTitle" idx="1"/>
          </p:nvPr>
        </p:nvSpPr>
        <p:spPr>
          <a:xfrm>
            <a:off x="1084867" y="4373721"/>
            <a:ext cx="3200800" cy="75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5" name="Google Shape;95;p14"/>
          <p:cNvSpPr txBox="1">
            <a:spLocks noGrp="1"/>
          </p:cNvSpPr>
          <p:nvPr>
            <p:ph type="title" idx="2"/>
          </p:nvPr>
        </p:nvSpPr>
        <p:spPr>
          <a:xfrm>
            <a:off x="4495600" y="3948173"/>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667">
                <a:solidFill>
                  <a:schemeClr val="accen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6" name="Google Shape;96;p14"/>
          <p:cNvSpPr txBox="1">
            <a:spLocks noGrp="1"/>
          </p:cNvSpPr>
          <p:nvPr>
            <p:ph type="subTitle" idx="3"/>
          </p:nvPr>
        </p:nvSpPr>
        <p:spPr>
          <a:xfrm>
            <a:off x="4495600" y="4373721"/>
            <a:ext cx="3200800" cy="75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7" name="Google Shape;97;p14"/>
          <p:cNvSpPr txBox="1">
            <a:spLocks noGrp="1"/>
          </p:cNvSpPr>
          <p:nvPr>
            <p:ph type="title" idx="4"/>
          </p:nvPr>
        </p:nvSpPr>
        <p:spPr>
          <a:xfrm>
            <a:off x="7906333" y="3948173"/>
            <a:ext cx="32008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667">
                <a:solidFill>
                  <a:schemeClr val="accen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98" name="Google Shape;98;p14"/>
          <p:cNvSpPr txBox="1">
            <a:spLocks noGrp="1"/>
          </p:cNvSpPr>
          <p:nvPr>
            <p:ph type="subTitle" idx="5"/>
          </p:nvPr>
        </p:nvSpPr>
        <p:spPr>
          <a:xfrm>
            <a:off x="7906333" y="4373721"/>
            <a:ext cx="3200800" cy="75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9" name="Google Shape;99;p14"/>
          <p:cNvSpPr/>
          <p:nvPr/>
        </p:nvSpPr>
        <p:spPr>
          <a:xfrm>
            <a:off x="0" y="5893200"/>
            <a:ext cx="12192000" cy="964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14"/>
          <p:cNvSpPr txBox="1">
            <a:spLocks noGrp="1"/>
          </p:cNvSpPr>
          <p:nvPr>
            <p:ph type="title" idx="6"/>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01" name="Google Shape;101;p14"/>
          <p:cNvSpPr/>
          <p:nvPr/>
        </p:nvSpPr>
        <p:spPr>
          <a:xfrm>
            <a:off x="11241033" y="0"/>
            <a:ext cx="950800" cy="475200"/>
          </a:xfrm>
          <a:prstGeom prst="rect">
            <a:avLst/>
          </a:prstGeom>
          <a:solidFill>
            <a:srgbClr val="FF725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478968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2"/>
        <p:cNvGrpSpPr/>
        <p:nvPr/>
      </p:nvGrpSpPr>
      <p:grpSpPr>
        <a:xfrm>
          <a:off x="0" y="0"/>
          <a:ext cx="0" cy="0"/>
          <a:chOff x="0" y="0"/>
          <a:chExt cx="0" cy="0"/>
        </a:xfrm>
      </p:grpSpPr>
      <p:sp>
        <p:nvSpPr>
          <p:cNvPr id="103" name="Google Shape;103;p15"/>
          <p:cNvSpPr/>
          <p:nvPr/>
        </p:nvSpPr>
        <p:spPr>
          <a:xfrm>
            <a:off x="949567" y="4069300"/>
            <a:ext cx="10307200" cy="47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15"/>
          <p:cNvSpPr/>
          <p:nvPr/>
        </p:nvSpPr>
        <p:spPr>
          <a:xfrm>
            <a:off x="7067" y="0"/>
            <a:ext cx="12192000" cy="959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5"/>
          <p:cNvSpPr/>
          <p:nvPr/>
        </p:nvSpPr>
        <p:spPr>
          <a:xfrm>
            <a:off x="7067" y="5889167"/>
            <a:ext cx="12192000" cy="1023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5"/>
          <p:cNvSpPr txBox="1">
            <a:spLocks noGrp="1"/>
          </p:cNvSpPr>
          <p:nvPr>
            <p:ph type="title"/>
          </p:nvPr>
        </p:nvSpPr>
        <p:spPr>
          <a:xfrm>
            <a:off x="4369400" y="4009912"/>
            <a:ext cx="3453200" cy="59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07" name="Google Shape;107;p15"/>
          <p:cNvSpPr txBox="1">
            <a:spLocks noGrp="1"/>
          </p:cNvSpPr>
          <p:nvPr>
            <p:ph type="subTitle" idx="1"/>
          </p:nvPr>
        </p:nvSpPr>
        <p:spPr>
          <a:xfrm>
            <a:off x="2069300" y="2251300"/>
            <a:ext cx="8053600" cy="19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33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8" name="Google Shape;108;p15"/>
          <p:cNvSpPr/>
          <p:nvPr/>
        </p:nvSpPr>
        <p:spPr>
          <a:xfrm>
            <a:off x="10122900" y="6367600"/>
            <a:ext cx="2076000" cy="49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15"/>
          <p:cNvSpPr/>
          <p:nvPr/>
        </p:nvSpPr>
        <p:spPr>
          <a:xfrm>
            <a:off x="7067" y="721533"/>
            <a:ext cx="942400" cy="475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16352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124"/>
        <p:cNvGrpSpPr/>
        <p:nvPr/>
      </p:nvGrpSpPr>
      <p:grpSpPr>
        <a:xfrm>
          <a:off x="0" y="0"/>
          <a:ext cx="0" cy="0"/>
          <a:chOff x="0" y="0"/>
          <a:chExt cx="0" cy="0"/>
        </a:xfrm>
      </p:grpSpPr>
      <p:sp>
        <p:nvSpPr>
          <p:cNvPr id="125" name="Google Shape;125;p18"/>
          <p:cNvSpPr/>
          <p:nvPr/>
        </p:nvSpPr>
        <p:spPr>
          <a:xfrm>
            <a:off x="950067" y="3076500"/>
            <a:ext cx="4188400" cy="3781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8"/>
          <p:cNvSpPr/>
          <p:nvPr/>
        </p:nvSpPr>
        <p:spPr>
          <a:xfrm>
            <a:off x="7052597" y="3076500"/>
            <a:ext cx="4188400" cy="3781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8"/>
          <p:cNvSpPr txBox="1">
            <a:spLocks noGrp="1"/>
          </p:cNvSpPr>
          <p:nvPr>
            <p:ph type="title"/>
          </p:nvPr>
        </p:nvSpPr>
        <p:spPr>
          <a:xfrm>
            <a:off x="1443075" y="3785057"/>
            <a:ext cx="32008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733">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28" name="Google Shape;128;p18"/>
          <p:cNvSpPr txBox="1">
            <a:spLocks noGrp="1"/>
          </p:cNvSpPr>
          <p:nvPr>
            <p:ph type="subTitle" idx="1"/>
          </p:nvPr>
        </p:nvSpPr>
        <p:spPr>
          <a:xfrm>
            <a:off x="1443075" y="4444392"/>
            <a:ext cx="3200800" cy="13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29" name="Google Shape;129;p18"/>
          <p:cNvSpPr txBox="1">
            <a:spLocks noGrp="1"/>
          </p:cNvSpPr>
          <p:nvPr>
            <p:ph type="title" idx="2"/>
          </p:nvPr>
        </p:nvSpPr>
        <p:spPr>
          <a:xfrm>
            <a:off x="7538000" y="3785057"/>
            <a:ext cx="32008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733">
                <a:solidFill>
                  <a:schemeClr val="lt1"/>
                </a:solidFill>
              </a:defRPr>
            </a:lvl1pPr>
            <a:lvl2pPr lvl="1" algn="ctr" rtl="0">
              <a:spcBef>
                <a:spcPts val="0"/>
              </a:spcBef>
              <a:spcAft>
                <a:spcPts val="0"/>
              </a:spcAft>
              <a:buClr>
                <a:schemeClr val="lt1"/>
              </a:buClr>
              <a:buSzPts val="1800"/>
              <a:buNone/>
              <a:defRPr sz="2400">
                <a:solidFill>
                  <a:schemeClr val="lt1"/>
                </a:solidFill>
              </a:defRPr>
            </a:lvl2pPr>
            <a:lvl3pPr lvl="2" algn="ctr" rtl="0">
              <a:spcBef>
                <a:spcPts val="0"/>
              </a:spcBef>
              <a:spcAft>
                <a:spcPts val="0"/>
              </a:spcAft>
              <a:buClr>
                <a:schemeClr val="lt1"/>
              </a:buClr>
              <a:buSzPts val="1800"/>
              <a:buNone/>
              <a:defRPr sz="2400">
                <a:solidFill>
                  <a:schemeClr val="lt1"/>
                </a:solidFill>
              </a:defRPr>
            </a:lvl3pPr>
            <a:lvl4pPr lvl="3" algn="ctr" rtl="0">
              <a:spcBef>
                <a:spcPts val="0"/>
              </a:spcBef>
              <a:spcAft>
                <a:spcPts val="0"/>
              </a:spcAft>
              <a:buClr>
                <a:schemeClr val="lt1"/>
              </a:buClr>
              <a:buSzPts val="1800"/>
              <a:buNone/>
              <a:defRPr sz="2400">
                <a:solidFill>
                  <a:schemeClr val="lt1"/>
                </a:solidFill>
              </a:defRPr>
            </a:lvl4pPr>
            <a:lvl5pPr lvl="4" algn="ctr" rtl="0">
              <a:spcBef>
                <a:spcPts val="0"/>
              </a:spcBef>
              <a:spcAft>
                <a:spcPts val="0"/>
              </a:spcAft>
              <a:buClr>
                <a:schemeClr val="lt1"/>
              </a:buClr>
              <a:buSzPts val="1800"/>
              <a:buNone/>
              <a:defRPr sz="2400">
                <a:solidFill>
                  <a:schemeClr val="lt1"/>
                </a:solidFill>
              </a:defRPr>
            </a:lvl5pPr>
            <a:lvl6pPr lvl="5" algn="ctr" rtl="0">
              <a:spcBef>
                <a:spcPts val="0"/>
              </a:spcBef>
              <a:spcAft>
                <a:spcPts val="0"/>
              </a:spcAft>
              <a:buClr>
                <a:schemeClr val="lt1"/>
              </a:buClr>
              <a:buSzPts val="1800"/>
              <a:buNone/>
              <a:defRPr sz="2400">
                <a:solidFill>
                  <a:schemeClr val="lt1"/>
                </a:solidFill>
              </a:defRPr>
            </a:lvl6pPr>
            <a:lvl7pPr lvl="6" algn="ctr" rtl="0">
              <a:spcBef>
                <a:spcPts val="0"/>
              </a:spcBef>
              <a:spcAft>
                <a:spcPts val="0"/>
              </a:spcAft>
              <a:buClr>
                <a:schemeClr val="lt1"/>
              </a:buClr>
              <a:buSzPts val="1800"/>
              <a:buNone/>
              <a:defRPr sz="2400">
                <a:solidFill>
                  <a:schemeClr val="lt1"/>
                </a:solidFill>
              </a:defRPr>
            </a:lvl7pPr>
            <a:lvl8pPr lvl="7" algn="ctr" rtl="0">
              <a:spcBef>
                <a:spcPts val="0"/>
              </a:spcBef>
              <a:spcAft>
                <a:spcPts val="0"/>
              </a:spcAft>
              <a:buClr>
                <a:schemeClr val="lt1"/>
              </a:buClr>
              <a:buSzPts val="1800"/>
              <a:buNone/>
              <a:defRPr sz="2400">
                <a:solidFill>
                  <a:schemeClr val="lt1"/>
                </a:solidFill>
              </a:defRPr>
            </a:lvl8pPr>
            <a:lvl9pPr lvl="8" algn="ctr" rtl="0">
              <a:spcBef>
                <a:spcPts val="0"/>
              </a:spcBef>
              <a:spcAft>
                <a:spcPts val="0"/>
              </a:spcAft>
              <a:buClr>
                <a:schemeClr val="lt1"/>
              </a:buClr>
              <a:buSzPts val="1800"/>
              <a:buNone/>
              <a:defRPr sz="2400">
                <a:solidFill>
                  <a:schemeClr val="lt1"/>
                </a:solidFill>
              </a:defRPr>
            </a:lvl9pPr>
          </a:lstStyle>
          <a:p>
            <a:endParaRPr/>
          </a:p>
        </p:txBody>
      </p:sp>
      <p:sp>
        <p:nvSpPr>
          <p:cNvPr id="130" name="Google Shape;130;p18"/>
          <p:cNvSpPr txBox="1">
            <a:spLocks noGrp="1"/>
          </p:cNvSpPr>
          <p:nvPr>
            <p:ph type="subTitle" idx="3"/>
          </p:nvPr>
        </p:nvSpPr>
        <p:spPr>
          <a:xfrm>
            <a:off x="7538000" y="4444392"/>
            <a:ext cx="3200800" cy="13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31" name="Google Shape;131;p18"/>
          <p:cNvSpPr txBox="1">
            <a:spLocks noGrp="1"/>
          </p:cNvSpPr>
          <p:nvPr>
            <p:ph type="title" idx="4"/>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32" name="Google Shape;132;p18"/>
          <p:cNvSpPr/>
          <p:nvPr/>
        </p:nvSpPr>
        <p:spPr>
          <a:xfrm>
            <a:off x="0" y="6363100"/>
            <a:ext cx="12192000" cy="48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18"/>
          <p:cNvSpPr/>
          <p:nvPr/>
        </p:nvSpPr>
        <p:spPr>
          <a:xfrm flipH="1">
            <a:off x="11244217" y="0"/>
            <a:ext cx="943600" cy="490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18"/>
          <p:cNvSpPr/>
          <p:nvPr/>
        </p:nvSpPr>
        <p:spPr>
          <a:xfrm flipH="1">
            <a:off x="4117" y="0"/>
            <a:ext cx="943600" cy="96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97212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Four Columns ">
  <p:cSld name="Title + Four Columns ">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1231400" y="2805417"/>
            <a:ext cx="2921200" cy="59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7" name="Google Shape;137;p19"/>
          <p:cNvSpPr txBox="1">
            <a:spLocks noGrp="1"/>
          </p:cNvSpPr>
          <p:nvPr>
            <p:ph type="subTitle" idx="1"/>
          </p:nvPr>
        </p:nvSpPr>
        <p:spPr>
          <a:xfrm>
            <a:off x="1231400" y="3300181"/>
            <a:ext cx="2921200" cy="75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38" name="Google Shape;138;p19"/>
          <p:cNvSpPr txBox="1">
            <a:spLocks noGrp="1"/>
          </p:cNvSpPr>
          <p:nvPr>
            <p:ph type="title" idx="2"/>
          </p:nvPr>
        </p:nvSpPr>
        <p:spPr>
          <a:xfrm>
            <a:off x="1231400" y="4675121"/>
            <a:ext cx="2921200" cy="59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39" name="Google Shape;139;p19"/>
          <p:cNvSpPr txBox="1">
            <a:spLocks noGrp="1"/>
          </p:cNvSpPr>
          <p:nvPr>
            <p:ph type="subTitle" idx="3"/>
          </p:nvPr>
        </p:nvSpPr>
        <p:spPr>
          <a:xfrm>
            <a:off x="1231400" y="5169884"/>
            <a:ext cx="2921200" cy="75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40" name="Google Shape;140;p19"/>
          <p:cNvSpPr txBox="1">
            <a:spLocks noGrp="1"/>
          </p:cNvSpPr>
          <p:nvPr>
            <p:ph type="title" idx="4"/>
          </p:nvPr>
        </p:nvSpPr>
        <p:spPr>
          <a:xfrm>
            <a:off x="8039500" y="2805417"/>
            <a:ext cx="29212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1" name="Google Shape;141;p19"/>
          <p:cNvSpPr txBox="1">
            <a:spLocks noGrp="1"/>
          </p:cNvSpPr>
          <p:nvPr>
            <p:ph type="subTitle" idx="5"/>
          </p:nvPr>
        </p:nvSpPr>
        <p:spPr>
          <a:xfrm>
            <a:off x="8039500" y="3300183"/>
            <a:ext cx="2921200" cy="7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42" name="Google Shape;142;p19"/>
          <p:cNvSpPr txBox="1">
            <a:spLocks noGrp="1"/>
          </p:cNvSpPr>
          <p:nvPr>
            <p:ph type="title" idx="6"/>
          </p:nvPr>
        </p:nvSpPr>
        <p:spPr>
          <a:xfrm>
            <a:off x="8039500" y="4675124"/>
            <a:ext cx="29212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667">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3" name="Google Shape;143;p19"/>
          <p:cNvSpPr txBox="1">
            <a:spLocks noGrp="1"/>
          </p:cNvSpPr>
          <p:nvPr>
            <p:ph type="subTitle" idx="7"/>
          </p:nvPr>
        </p:nvSpPr>
        <p:spPr>
          <a:xfrm>
            <a:off x="8039500" y="5169885"/>
            <a:ext cx="2921200" cy="7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44" name="Google Shape;144;p19"/>
          <p:cNvSpPr txBox="1">
            <a:spLocks noGrp="1"/>
          </p:cNvSpPr>
          <p:nvPr>
            <p:ph type="title" idx="8"/>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45" name="Google Shape;145;p19"/>
          <p:cNvSpPr/>
          <p:nvPr/>
        </p:nvSpPr>
        <p:spPr>
          <a:xfrm>
            <a:off x="7433" y="-6833"/>
            <a:ext cx="943600" cy="193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9"/>
          <p:cNvSpPr/>
          <p:nvPr/>
        </p:nvSpPr>
        <p:spPr>
          <a:xfrm>
            <a:off x="11247567" y="959133"/>
            <a:ext cx="943600" cy="193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9"/>
          <p:cNvSpPr/>
          <p:nvPr/>
        </p:nvSpPr>
        <p:spPr>
          <a:xfrm>
            <a:off x="7433" y="6378000"/>
            <a:ext cx="943600" cy="480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19628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F520-C887-4CC6-B16F-BF858F9170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332ACD-12E9-48E0-B4D5-F20938F4C80D}"/>
              </a:ext>
            </a:extLst>
          </p:cNvPr>
          <p:cNvSpPr>
            <a:spLocks noGrp="1"/>
          </p:cNvSpPr>
          <p:nvPr>
            <p:ph type="dt" sz="half" idx="10"/>
          </p:nvPr>
        </p:nvSpPr>
        <p:spPr/>
        <p:txBody>
          <a:bodyPr/>
          <a:lstStyle/>
          <a:p>
            <a:fld id="{B58C4392-95C2-486A-91E5-E5DFD0E35EA1}" type="datetimeFigureOut">
              <a:rPr lang="en-US" smtClean="0"/>
              <a:t>1/19/2022</a:t>
            </a:fld>
            <a:endParaRPr lang="en-US"/>
          </a:p>
        </p:txBody>
      </p:sp>
      <p:sp>
        <p:nvSpPr>
          <p:cNvPr id="4" name="Footer Placeholder 3">
            <a:extLst>
              <a:ext uri="{FF2B5EF4-FFF2-40B4-BE49-F238E27FC236}">
                <a16:creationId xmlns:a16="http://schemas.microsoft.com/office/drawing/2014/main" id="{EFDE66B6-D787-4FFC-9D7A-9133B28D85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3E7A06-2B0A-4EE9-B6D6-7BAF1694ECC2}"/>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21460195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Only Title 1">
  <p:cSld name="Only Title 1">
    <p:spTree>
      <p:nvGrpSpPr>
        <p:cNvPr id="1" name="Shape 148"/>
        <p:cNvGrpSpPr/>
        <p:nvPr/>
      </p:nvGrpSpPr>
      <p:grpSpPr>
        <a:xfrm>
          <a:off x="0" y="0"/>
          <a:ext cx="0" cy="0"/>
          <a:chOff x="0" y="0"/>
          <a:chExt cx="0" cy="0"/>
        </a:xfrm>
      </p:grpSpPr>
      <p:sp>
        <p:nvSpPr>
          <p:cNvPr id="149" name="Google Shape;149;p20"/>
          <p:cNvSpPr/>
          <p:nvPr/>
        </p:nvSpPr>
        <p:spPr>
          <a:xfrm>
            <a:off x="0" y="6369133"/>
            <a:ext cx="12192000" cy="482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20"/>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Tree>
    <p:extLst>
      <p:ext uri="{BB962C8B-B14F-4D97-AF65-F5344CB8AC3E}">
        <p14:creationId xmlns:p14="http://schemas.microsoft.com/office/powerpoint/2010/main" val="25604793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151"/>
        <p:cNvGrpSpPr/>
        <p:nvPr/>
      </p:nvGrpSpPr>
      <p:grpSpPr>
        <a:xfrm>
          <a:off x="0" y="0"/>
          <a:ext cx="0" cy="0"/>
          <a:chOff x="0" y="0"/>
          <a:chExt cx="0" cy="0"/>
        </a:xfrm>
      </p:grpSpPr>
      <p:sp>
        <p:nvSpPr>
          <p:cNvPr id="152" name="Google Shape;152;p21"/>
          <p:cNvSpPr/>
          <p:nvPr/>
        </p:nvSpPr>
        <p:spPr>
          <a:xfrm>
            <a:off x="0" y="959133"/>
            <a:ext cx="950800" cy="5892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21"/>
          <p:cNvSpPr/>
          <p:nvPr/>
        </p:nvSpPr>
        <p:spPr>
          <a:xfrm>
            <a:off x="11241033" y="3429000"/>
            <a:ext cx="950800" cy="342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21"/>
          <p:cNvSpPr/>
          <p:nvPr/>
        </p:nvSpPr>
        <p:spPr>
          <a:xfrm>
            <a:off x="11241033" y="-2133"/>
            <a:ext cx="950800" cy="961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21"/>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Tree>
    <p:extLst>
      <p:ext uri="{BB962C8B-B14F-4D97-AF65-F5344CB8AC3E}">
        <p14:creationId xmlns:p14="http://schemas.microsoft.com/office/powerpoint/2010/main" val="1347184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156"/>
        <p:cNvGrpSpPr/>
        <p:nvPr/>
      </p:nvGrpSpPr>
      <p:grpSpPr>
        <a:xfrm>
          <a:off x="0" y="0"/>
          <a:ext cx="0" cy="0"/>
          <a:chOff x="0" y="0"/>
          <a:chExt cx="0" cy="0"/>
        </a:xfrm>
      </p:grpSpPr>
      <p:sp>
        <p:nvSpPr>
          <p:cNvPr id="157" name="Google Shape;157;p22"/>
          <p:cNvSpPr/>
          <p:nvPr/>
        </p:nvSpPr>
        <p:spPr>
          <a:xfrm>
            <a:off x="7067" y="2883427"/>
            <a:ext cx="12178000" cy="596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 name="Google Shape;158;p22"/>
          <p:cNvSpPr/>
          <p:nvPr/>
        </p:nvSpPr>
        <p:spPr>
          <a:xfrm>
            <a:off x="7067" y="4669593"/>
            <a:ext cx="12178000" cy="59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 name="Google Shape;159;p22"/>
          <p:cNvSpPr/>
          <p:nvPr/>
        </p:nvSpPr>
        <p:spPr>
          <a:xfrm>
            <a:off x="7067" y="0"/>
            <a:ext cx="12178000" cy="2339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22"/>
          <p:cNvSpPr txBox="1">
            <a:spLocks noGrp="1"/>
          </p:cNvSpPr>
          <p:nvPr>
            <p:ph type="title"/>
          </p:nvPr>
        </p:nvSpPr>
        <p:spPr>
          <a:xfrm>
            <a:off x="1315067" y="2883427"/>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1" name="Google Shape;161;p22"/>
          <p:cNvSpPr txBox="1">
            <a:spLocks noGrp="1"/>
          </p:cNvSpPr>
          <p:nvPr>
            <p:ph type="subTitle" idx="1"/>
          </p:nvPr>
        </p:nvSpPr>
        <p:spPr>
          <a:xfrm>
            <a:off x="1084867" y="3479791"/>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2" name="Google Shape;162;p22"/>
          <p:cNvSpPr txBox="1">
            <a:spLocks noGrp="1"/>
          </p:cNvSpPr>
          <p:nvPr>
            <p:ph type="title" idx="2"/>
          </p:nvPr>
        </p:nvSpPr>
        <p:spPr>
          <a:xfrm>
            <a:off x="4725800" y="2883427"/>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3" name="Google Shape;163;p22"/>
          <p:cNvSpPr txBox="1">
            <a:spLocks noGrp="1"/>
          </p:cNvSpPr>
          <p:nvPr>
            <p:ph type="subTitle" idx="3"/>
          </p:nvPr>
        </p:nvSpPr>
        <p:spPr>
          <a:xfrm>
            <a:off x="4495600" y="3479791"/>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4" name="Google Shape;164;p22"/>
          <p:cNvSpPr txBox="1">
            <a:spLocks noGrp="1"/>
          </p:cNvSpPr>
          <p:nvPr>
            <p:ph type="title" idx="4"/>
          </p:nvPr>
        </p:nvSpPr>
        <p:spPr>
          <a:xfrm>
            <a:off x="8136533" y="2883427"/>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5" name="Google Shape;165;p22"/>
          <p:cNvSpPr txBox="1">
            <a:spLocks noGrp="1"/>
          </p:cNvSpPr>
          <p:nvPr>
            <p:ph type="subTitle" idx="5"/>
          </p:nvPr>
        </p:nvSpPr>
        <p:spPr>
          <a:xfrm>
            <a:off x="7906333" y="3479791"/>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6" name="Google Shape;166;p22"/>
          <p:cNvSpPr txBox="1">
            <a:spLocks noGrp="1"/>
          </p:cNvSpPr>
          <p:nvPr>
            <p:ph type="title" idx="6"/>
          </p:nvPr>
        </p:nvSpPr>
        <p:spPr>
          <a:xfrm>
            <a:off x="1315067" y="4669593"/>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7" name="Google Shape;167;p22"/>
          <p:cNvSpPr txBox="1">
            <a:spLocks noGrp="1"/>
          </p:cNvSpPr>
          <p:nvPr>
            <p:ph type="subTitle" idx="7"/>
          </p:nvPr>
        </p:nvSpPr>
        <p:spPr>
          <a:xfrm>
            <a:off x="1084867" y="5265975"/>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68" name="Google Shape;168;p22"/>
          <p:cNvSpPr txBox="1">
            <a:spLocks noGrp="1"/>
          </p:cNvSpPr>
          <p:nvPr>
            <p:ph type="title" idx="8"/>
          </p:nvPr>
        </p:nvSpPr>
        <p:spPr>
          <a:xfrm>
            <a:off x="4725800" y="4669593"/>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69" name="Google Shape;169;p22"/>
          <p:cNvSpPr txBox="1">
            <a:spLocks noGrp="1"/>
          </p:cNvSpPr>
          <p:nvPr>
            <p:ph type="subTitle" idx="9"/>
          </p:nvPr>
        </p:nvSpPr>
        <p:spPr>
          <a:xfrm>
            <a:off x="4495600" y="5265975"/>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0" name="Google Shape;170;p22"/>
          <p:cNvSpPr txBox="1">
            <a:spLocks noGrp="1"/>
          </p:cNvSpPr>
          <p:nvPr>
            <p:ph type="title" idx="13"/>
          </p:nvPr>
        </p:nvSpPr>
        <p:spPr>
          <a:xfrm>
            <a:off x="8136533" y="4669593"/>
            <a:ext cx="2740400" cy="59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71" name="Google Shape;171;p22"/>
          <p:cNvSpPr txBox="1">
            <a:spLocks noGrp="1"/>
          </p:cNvSpPr>
          <p:nvPr>
            <p:ph type="subTitle" idx="14"/>
          </p:nvPr>
        </p:nvSpPr>
        <p:spPr>
          <a:xfrm>
            <a:off x="7906333" y="5265975"/>
            <a:ext cx="3200800" cy="8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2" name="Google Shape;172;p22"/>
          <p:cNvSpPr txBox="1">
            <a:spLocks noGrp="1"/>
          </p:cNvSpPr>
          <p:nvPr>
            <p:ph type="title" idx="15"/>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173" name="Google Shape;173;p22"/>
          <p:cNvSpPr/>
          <p:nvPr/>
        </p:nvSpPr>
        <p:spPr>
          <a:xfrm>
            <a:off x="10568233" y="0"/>
            <a:ext cx="1623600" cy="48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22"/>
          <p:cNvSpPr/>
          <p:nvPr/>
        </p:nvSpPr>
        <p:spPr>
          <a:xfrm>
            <a:off x="0" y="1371600"/>
            <a:ext cx="950800" cy="48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260722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75"/>
        <p:cNvGrpSpPr/>
        <p:nvPr/>
      </p:nvGrpSpPr>
      <p:grpSpPr>
        <a:xfrm>
          <a:off x="0" y="0"/>
          <a:ext cx="0" cy="0"/>
          <a:chOff x="0" y="0"/>
          <a:chExt cx="0" cy="0"/>
        </a:xfrm>
      </p:grpSpPr>
      <p:sp>
        <p:nvSpPr>
          <p:cNvPr id="176" name="Google Shape;176;p23"/>
          <p:cNvSpPr/>
          <p:nvPr/>
        </p:nvSpPr>
        <p:spPr>
          <a:xfrm>
            <a:off x="0" y="0"/>
            <a:ext cx="5183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3"/>
          <p:cNvSpPr txBox="1">
            <a:spLocks noGrp="1"/>
          </p:cNvSpPr>
          <p:nvPr>
            <p:ph type="ctrTitle"/>
          </p:nvPr>
        </p:nvSpPr>
        <p:spPr>
          <a:xfrm>
            <a:off x="789900" y="792533"/>
            <a:ext cx="3588400" cy="1858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Font typeface="Work Sans ExtraBold"/>
              <a:buNone/>
              <a:defRPr sz="6667"/>
            </a:lvl1pPr>
            <a:lvl2pPr lvl="1" rtl="0">
              <a:lnSpc>
                <a:spcPct val="90000"/>
              </a:lnSpc>
              <a:spcBef>
                <a:spcPts val="0"/>
              </a:spcBef>
              <a:spcAft>
                <a:spcPts val="0"/>
              </a:spcAft>
              <a:buSzPts val="5200"/>
              <a:buNone/>
              <a:defRPr sz="6933"/>
            </a:lvl2pPr>
            <a:lvl3pPr lvl="2" rtl="0">
              <a:lnSpc>
                <a:spcPct val="90000"/>
              </a:lnSpc>
              <a:spcBef>
                <a:spcPts val="0"/>
              </a:spcBef>
              <a:spcAft>
                <a:spcPts val="0"/>
              </a:spcAft>
              <a:buSzPts val="5200"/>
              <a:buNone/>
              <a:defRPr sz="6933"/>
            </a:lvl3pPr>
            <a:lvl4pPr lvl="3" rtl="0">
              <a:lnSpc>
                <a:spcPct val="90000"/>
              </a:lnSpc>
              <a:spcBef>
                <a:spcPts val="0"/>
              </a:spcBef>
              <a:spcAft>
                <a:spcPts val="0"/>
              </a:spcAft>
              <a:buSzPts val="5200"/>
              <a:buNone/>
              <a:defRPr sz="6933"/>
            </a:lvl4pPr>
            <a:lvl5pPr lvl="4" rtl="0">
              <a:lnSpc>
                <a:spcPct val="90000"/>
              </a:lnSpc>
              <a:spcBef>
                <a:spcPts val="0"/>
              </a:spcBef>
              <a:spcAft>
                <a:spcPts val="0"/>
              </a:spcAft>
              <a:buSzPts val="5200"/>
              <a:buNone/>
              <a:defRPr sz="6933"/>
            </a:lvl5pPr>
            <a:lvl6pPr lvl="5" rtl="0">
              <a:lnSpc>
                <a:spcPct val="90000"/>
              </a:lnSpc>
              <a:spcBef>
                <a:spcPts val="0"/>
              </a:spcBef>
              <a:spcAft>
                <a:spcPts val="0"/>
              </a:spcAft>
              <a:buSzPts val="5200"/>
              <a:buNone/>
              <a:defRPr sz="6933"/>
            </a:lvl6pPr>
            <a:lvl7pPr lvl="6" rtl="0">
              <a:lnSpc>
                <a:spcPct val="90000"/>
              </a:lnSpc>
              <a:spcBef>
                <a:spcPts val="0"/>
              </a:spcBef>
              <a:spcAft>
                <a:spcPts val="0"/>
              </a:spcAft>
              <a:buSzPts val="5200"/>
              <a:buNone/>
              <a:defRPr sz="6933"/>
            </a:lvl7pPr>
            <a:lvl8pPr lvl="7" rtl="0">
              <a:lnSpc>
                <a:spcPct val="90000"/>
              </a:lnSpc>
              <a:spcBef>
                <a:spcPts val="0"/>
              </a:spcBef>
              <a:spcAft>
                <a:spcPts val="0"/>
              </a:spcAft>
              <a:buSzPts val="5200"/>
              <a:buNone/>
              <a:defRPr sz="6933"/>
            </a:lvl8pPr>
            <a:lvl9pPr lvl="8" rtl="0">
              <a:lnSpc>
                <a:spcPct val="90000"/>
              </a:lnSpc>
              <a:spcBef>
                <a:spcPts val="0"/>
              </a:spcBef>
              <a:spcAft>
                <a:spcPts val="0"/>
              </a:spcAft>
              <a:buSzPts val="5200"/>
              <a:buNone/>
              <a:defRPr sz="6933"/>
            </a:lvl9pPr>
          </a:lstStyle>
          <a:p>
            <a:endParaRPr/>
          </a:p>
        </p:txBody>
      </p:sp>
      <p:sp>
        <p:nvSpPr>
          <p:cNvPr id="178" name="Google Shape;178;p23"/>
          <p:cNvSpPr txBox="1">
            <a:spLocks noGrp="1"/>
          </p:cNvSpPr>
          <p:nvPr>
            <p:ph type="subTitle" idx="1"/>
          </p:nvPr>
        </p:nvSpPr>
        <p:spPr>
          <a:xfrm>
            <a:off x="789897" y="2544300"/>
            <a:ext cx="3588400" cy="13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2400"/>
            </a:lvl2pPr>
            <a:lvl3pPr lvl="2" rtl="0">
              <a:lnSpc>
                <a:spcPct val="100000"/>
              </a:lnSpc>
              <a:spcBef>
                <a:spcPts val="0"/>
              </a:spcBef>
              <a:spcAft>
                <a:spcPts val="0"/>
              </a:spcAft>
              <a:buSzPts val="1800"/>
              <a:buNone/>
              <a:defRPr sz="2400"/>
            </a:lvl3pPr>
            <a:lvl4pPr lvl="3" rtl="0">
              <a:lnSpc>
                <a:spcPct val="100000"/>
              </a:lnSpc>
              <a:spcBef>
                <a:spcPts val="0"/>
              </a:spcBef>
              <a:spcAft>
                <a:spcPts val="0"/>
              </a:spcAft>
              <a:buSzPts val="1800"/>
              <a:buNone/>
              <a:defRPr sz="2400"/>
            </a:lvl4pPr>
            <a:lvl5pPr lvl="4" rtl="0">
              <a:lnSpc>
                <a:spcPct val="100000"/>
              </a:lnSpc>
              <a:spcBef>
                <a:spcPts val="0"/>
              </a:spcBef>
              <a:spcAft>
                <a:spcPts val="0"/>
              </a:spcAft>
              <a:buSzPts val="1800"/>
              <a:buNone/>
              <a:defRPr sz="2400"/>
            </a:lvl5pPr>
            <a:lvl6pPr lvl="5" rtl="0">
              <a:lnSpc>
                <a:spcPct val="100000"/>
              </a:lnSpc>
              <a:spcBef>
                <a:spcPts val="0"/>
              </a:spcBef>
              <a:spcAft>
                <a:spcPts val="0"/>
              </a:spcAft>
              <a:buSzPts val="1800"/>
              <a:buNone/>
              <a:defRPr sz="2400"/>
            </a:lvl6pPr>
            <a:lvl7pPr lvl="6" rtl="0">
              <a:lnSpc>
                <a:spcPct val="100000"/>
              </a:lnSpc>
              <a:spcBef>
                <a:spcPts val="0"/>
              </a:spcBef>
              <a:spcAft>
                <a:spcPts val="0"/>
              </a:spcAft>
              <a:buSzPts val="1800"/>
              <a:buNone/>
              <a:defRPr sz="2400"/>
            </a:lvl7pPr>
            <a:lvl8pPr lvl="7" rtl="0">
              <a:lnSpc>
                <a:spcPct val="100000"/>
              </a:lnSpc>
              <a:spcBef>
                <a:spcPts val="0"/>
              </a:spcBef>
              <a:spcAft>
                <a:spcPts val="0"/>
              </a:spcAft>
              <a:buSzPts val="1800"/>
              <a:buNone/>
              <a:defRPr sz="2400"/>
            </a:lvl8pPr>
            <a:lvl9pPr lvl="8" rtl="0">
              <a:lnSpc>
                <a:spcPct val="100000"/>
              </a:lnSpc>
              <a:spcBef>
                <a:spcPts val="0"/>
              </a:spcBef>
              <a:spcAft>
                <a:spcPts val="0"/>
              </a:spcAft>
              <a:buSzPts val="1800"/>
              <a:buNone/>
              <a:defRPr sz="2400"/>
            </a:lvl9pPr>
          </a:lstStyle>
          <a:p>
            <a:endParaRPr/>
          </a:p>
        </p:txBody>
      </p:sp>
      <p:sp>
        <p:nvSpPr>
          <p:cNvPr id="179" name="Google Shape;179;p23"/>
          <p:cNvSpPr txBox="1"/>
          <p:nvPr/>
        </p:nvSpPr>
        <p:spPr>
          <a:xfrm>
            <a:off x="802900" y="4710467"/>
            <a:ext cx="3588400" cy="889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dk1"/>
                </a:solidFill>
                <a:latin typeface="Montserrat"/>
                <a:ea typeface="Montserrat"/>
                <a:cs typeface="Montserrat"/>
                <a:sym typeface="Montserrat"/>
              </a:rPr>
              <a:t> and illustrations by </a:t>
            </a:r>
            <a:r>
              <a:rPr lang="en" sz="12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Stories</a:t>
            </a:r>
            <a:endParaRPr sz="1200">
              <a:solidFill>
                <a:schemeClr val="dk1"/>
              </a:solidFill>
              <a:latin typeface="Montserrat"/>
              <a:ea typeface="Montserrat"/>
              <a:cs typeface="Montserrat"/>
              <a:sym typeface="Montserrat"/>
            </a:endParaRPr>
          </a:p>
          <a:p>
            <a:pPr marL="0" lvl="0" indent="0" algn="ctr" rtl="0">
              <a:lnSpc>
                <a:spcPct val="100000"/>
              </a:lnSpc>
              <a:spcBef>
                <a:spcPts val="400"/>
              </a:spcBef>
              <a:spcAft>
                <a:spcPts val="0"/>
              </a:spcAft>
              <a:buNone/>
            </a:pPr>
            <a:r>
              <a:rPr lang="en" sz="1133">
                <a:solidFill>
                  <a:schemeClr val="dk1"/>
                </a:solidFill>
                <a:latin typeface="Montserrat"/>
                <a:ea typeface="Montserrat"/>
                <a:cs typeface="Montserrat"/>
                <a:sym typeface="Montserrat"/>
              </a:rPr>
              <a:t>. </a:t>
            </a:r>
            <a:endParaRPr sz="1133">
              <a:solidFill>
                <a:schemeClr val="dk1"/>
              </a:solidFill>
              <a:latin typeface="Montserrat"/>
              <a:ea typeface="Montserrat"/>
              <a:cs typeface="Montserrat"/>
              <a:sym typeface="Montserrat"/>
            </a:endParaRPr>
          </a:p>
          <a:p>
            <a:pPr marL="0" lvl="0" indent="0" algn="ctr" rtl="0">
              <a:lnSpc>
                <a:spcPct val="115000"/>
              </a:lnSpc>
              <a:spcBef>
                <a:spcPts val="400"/>
              </a:spcBef>
              <a:spcAft>
                <a:spcPts val="0"/>
              </a:spcAft>
              <a:buNone/>
            </a:pPr>
            <a:endParaRPr sz="1200">
              <a:solidFill>
                <a:schemeClr val="dk1"/>
              </a:solidFill>
              <a:latin typeface="Montserrat"/>
              <a:ea typeface="Montserrat"/>
              <a:cs typeface="Montserrat"/>
              <a:sym typeface="Montserrat"/>
            </a:endParaRPr>
          </a:p>
          <a:p>
            <a:pPr marL="0" lvl="0" indent="0" algn="ctr"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180" name="Google Shape;180;p23"/>
          <p:cNvGrpSpPr/>
          <p:nvPr/>
        </p:nvGrpSpPr>
        <p:grpSpPr>
          <a:xfrm>
            <a:off x="1" y="0"/>
            <a:ext cx="12191967" cy="68580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23"/>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23"/>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23"/>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23"/>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959058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68400" y="1718633"/>
            <a:ext cx="7855200" cy="1056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933"/>
            </a:lvl1pPr>
            <a:lvl2pPr lvl="1" algn="ctr">
              <a:lnSpc>
                <a:spcPct val="80000"/>
              </a:lnSpc>
              <a:spcBef>
                <a:spcPts val="0"/>
              </a:spcBef>
              <a:spcAft>
                <a:spcPts val="0"/>
              </a:spcAft>
              <a:buSzPts val="5200"/>
              <a:buNone/>
              <a:defRPr sz="6933"/>
            </a:lvl2pPr>
            <a:lvl3pPr lvl="2" algn="ctr">
              <a:lnSpc>
                <a:spcPct val="80000"/>
              </a:lnSpc>
              <a:spcBef>
                <a:spcPts val="0"/>
              </a:spcBef>
              <a:spcAft>
                <a:spcPts val="0"/>
              </a:spcAft>
              <a:buSzPts val="5200"/>
              <a:buNone/>
              <a:defRPr sz="6933"/>
            </a:lvl3pPr>
            <a:lvl4pPr lvl="3" algn="ctr">
              <a:lnSpc>
                <a:spcPct val="80000"/>
              </a:lnSpc>
              <a:spcBef>
                <a:spcPts val="0"/>
              </a:spcBef>
              <a:spcAft>
                <a:spcPts val="0"/>
              </a:spcAft>
              <a:buSzPts val="5200"/>
              <a:buNone/>
              <a:defRPr sz="6933"/>
            </a:lvl4pPr>
            <a:lvl5pPr lvl="4" algn="ctr">
              <a:lnSpc>
                <a:spcPct val="80000"/>
              </a:lnSpc>
              <a:spcBef>
                <a:spcPts val="0"/>
              </a:spcBef>
              <a:spcAft>
                <a:spcPts val="0"/>
              </a:spcAft>
              <a:buSzPts val="5200"/>
              <a:buNone/>
              <a:defRPr sz="6933"/>
            </a:lvl5pPr>
            <a:lvl6pPr lvl="5" algn="ctr">
              <a:lnSpc>
                <a:spcPct val="80000"/>
              </a:lnSpc>
              <a:spcBef>
                <a:spcPts val="0"/>
              </a:spcBef>
              <a:spcAft>
                <a:spcPts val="0"/>
              </a:spcAft>
              <a:buSzPts val="5200"/>
              <a:buNone/>
              <a:defRPr sz="6933"/>
            </a:lvl6pPr>
            <a:lvl7pPr lvl="6" algn="ctr">
              <a:lnSpc>
                <a:spcPct val="80000"/>
              </a:lnSpc>
              <a:spcBef>
                <a:spcPts val="0"/>
              </a:spcBef>
              <a:spcAft>
                <a:spcPts val="0"/>
              </a:spcAft>
              <a:buSzPts val="5200"/>
              <a:buNone/>
              <a:defRPr sz="6933"/>
            </a:lvl7pPr>
            <a:lvl8pPr lvl="7" algn="ctr">
              <a:lnSpc>
                <a:spcPct val="80000"/>
              </a:lnSpc>
              <a:spcBef>
                <a:spcPts val="0"/>
              </a:spcBef>
              <a:spcAft>
                <a:spcPts val="0"/>
              </a:spcAft>
              <a:buSzPts val="5200"/>
              <a:buNone/>
              <a:defRPr sz="6933"/>
            </a:lvl8pPr>
            <a:lvl9pPr lvl="8" algn="ctr">
              <a:lnSpc>
                <a:spcPct val="80000"/>
              </a:lnSpc>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2431800" y="2604300"/>
            <a:ext cx="7328400" cy="71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2471661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907367" y="2228333"/>
            <a:ext cx="4798800" cy="2517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sz="2400"/>
            </a:lvl2pPr>
            <a:lvl3pPr marL="1828754" lvl="2" indent="-457189">
              <a:spcBef>
                <a:spcPts val="2133"/>
              </a:spcBef>
              <a:spcAft>
                <a:spcPts val="0"/>
              </a:spcAft>
              <a:buSzPts val="1800"/>
              <a:buChar char="■"/>
              <a:defRPr sz="2400"/>
            </a:lvl3pPr>
            <a:lvl4pPr marL="2438339" lvl="3" indent="-457189">
              <a:spcBef>
                <a:spcPts val="2133"/>
              </a:spcBef>
              <a:spcAft>
                <a:spcPts val="0"/>
              </a:spcAft>
              <a:buSzPts val="1800"/>
              <a:buChar char="●"/>
              <a:defRPr sz="2400"/>
            </a:lvl4pPr>
            <a:lvl5pPr marL="3047924" lvl="4" indent="-457189">
              <a:spcBef>
                <a:spcPts val="2133"/>
              </a:spcBef>
              <a:spcAft>
                <a:spcPts val="0"/>
              </a:spcAft>
              <a:buSzPts val="1800"/>
              <a:buChar char="○"/>
              <a:defRPr sz="2400"/>
            </a:lvl5pPr>
            <a:lvl6pPr marL="3657509" lvl="5" indent="-457189">
              <a:spcBef>
                <a:spcPts val="2133"/>
              </a:spcBef>
              <a:spcAft>
                <a:spcPts val="0"/>
              </a:spcAft>
              <a:buSzPts val="1800"/>
              <a:buChar char="■"/>
              <a:defRPr sz="2400"/>
            </a:lvl6pPr>
            <a:lvl7pPr marL="4267093" lvl="6" indent="-457189">
              <a:spcBef>
                <a:spcPts val="2133"/>
              </a:spcBef>
              <a:spcAft>
                <a:spcPts val="0"/>
              </a:spcAft>
              <a:buSzPts val="1800"/>
              <a:buChar char="●"/>
              <a:defRPr sz="2400"/>
            </a:lvl7pPr>
            <a:lvl8pPr marL="4876678" lvl="7" indent="-457189">
              <a:spcBef>
                <a:spcPts val="2133"/>
              </a:spcBef>
              <a:spcAft>
                <a:spcPts val="0"/>
              </a:spcAft>
              <a:buSzPts val="1800"/>
              <a:buChar char="○"/>
              <a:defRPr sz="2400"/>
            </a:lvl8pPr>
            <a:lvl9pPr marL="5486263" lvl="8" indent="-457189">
              <a:spcBef>
                <a:spcPts val="2133"/>
              </a:spcBef>
              <a:spcAft>
                <a:spcPts val="2133"/>
              </a:spcAft>
              <a:buSzPts val="1800"/>
              <a:buChar char="■"/>
              <a:defRPr sz="2400"/>
            </a:lvl9pPr>
          </a:lstStyle>
          <a:p>
            <a:endParaRPr/>
          </a:p>
        </p:txBody>
      </p:sp>
      <p:sp>
        <p:nvSpPr>
          <p:cNvPr id="18" name="Google Shape;18;p4"/>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4"/>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820229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body" idx="1"/>
          </p:nvPr>
        </p:nvSpPr>
        <p:spPr>
          <a:xfrm>
            <a:off x="938367" y="1681600"/>
            <a:ext cx="4842400" cy="440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sz="1733"/>
            </a:lvl1pPr>
            <a:lvl2pPr marL="1219170" lvl="1" indent="-414856">
              <a:spcBef>
                <a:spcPts val="2133"/>
              </a:spcBef>
              <a:spcAft>
                <a:spcPts val="0"/>
              </a:spcAft>
              <a:buSzPts val="1300"/>
              <a:buChar char="○"/>
              <a:defRPr sz="1733"/>
            </a:lvl2pPr>
            <a:lvl3pPr marL="1828754" lvl="2" indent="-414856">
              <a:spcBef>
                <a:spcPts val="2133"/>
              </a:spcBef>
              <a:spcAft>
                <a:spcPts val="0"/>
              </a:spcAft>
              <a:buSzPts val="1300"/>
              <a:buChar char="■"/>
              <a:defRPr sz="1733"/>
            </a:lvl3pPr>
            <a:lvl4pPr marL="2438339" lvl="3" indent="-414856">
              <a:spcBef>
                <a:spcPts val="2133"/>
              </a:spcBef>
              <a:spcAft>
                <a:spcPts val="0"/>
              </a:spcAft>
              <a:buSzPts val="1300"/>
              <a:buChar char="●"/>
              <a:defRPr sz="1733"/>
            </a:lvl4pPr>
            <a:lvl5pPr marL="3047924" lvl="4" indent="-414856">
              <a:spcBef>
                <a:spcPts val="2133"/>
              </a:spcBef>
              <a:spcAft>
                <a:spcPts val="0"/>
              </a:spcAft>
              <a:buSzPts val="1300"/>
              <a:buChar char="○"/>
              <a:defRPr sz="1733"/>
            </a:lvl5pPr>
            <a:lvl6pPr marL="3657509" lvl="5" indent="-414856">
              <a:spcBef>
                <a:spcPts val="2133"/>
              </a:spcBef>
              <a:spcAft>
                <a:spcPts val="0"/>
              </a:spcAft>
              <a:buSzPts val="1300"/>
              <a:buChar char="■"/>
              <a:defRPr sz="1733"/>
            </a:lvl6pPr>
            <a:lvl7pPr marL="4267093" lvl="6" indent="-414856">
              <a:spcBef>
                <a:spcPts val="2133"/>
              </a:spcBef>
              <a:spcAft>
                <a:spcPts val="0"/>
              </a:spcAft>
              <a:buSzPts val="1300"/>
              <a:buChar char="●"/>
              <a:defRPr sz="1733"/>
            </a:lvl7pPr>
            <a:lvl8pPr marL="4876678" lvl="7" indent="-414856">
              <a:spcBef>
                <a:spcPts val="2133"/>
              </a:spcBef>
              <a:spcAft>
                <a:spcPts val="0"/>
              </a:spcAft>
              <a:buSzPts val="1300"/>
              <a:buChar char="○"/>
              <a:defRPr sz="1733"/>
            </a:lvl8pPr>
            <a:lvl9pPr marL="5486263" lvl="8" indent="-414856">
              <a:spcBef>
                <a:spcPts val="2133"/>
              </a:spcBef>
              <a:spcAft>
                <a:spcPts val="2133"/>
              </a:spcAft>
              <a:buSzPts val="1300"/>
              <a:buChar char="■"/>
              <a:defRPr sz="1733"/>
            </a:lvl9pPr>
          </a:lstStyle>
          <a:p>
            <a:endParaRPr/>
          </a:p>
        </p:txBody>
      </p:sp>
      <p:sp>
        <p:nvSpPr>
          <p:cNvPr id="22" name="Google Shape;22;p5"/>
          <p:cNvSpPr txBox="1">
            <a:spLocks noGrp="1"/>
          </p:cNvSpPr>
          <p:nvPr>
            <p:ph type="body" idx="2"/>
          </p:nvPr>
        </p:nvSpPr>
        <p:spPr>
          <a:xfrm>
            <a:off x="6411232" y="1681600"/>
            <a:ext cx="4842400" cy="440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sz="1733"/>
            </a:lvl1pPr>
            <a:lvl2pPr marL="1219170" lvl="1" indent="-414856">
              <a:spcBef>
                <a:spcPts val="2133"/>
              </a:spcBef>
              <a:spcAft>
                <a:spcPts val="0"/>
              </a:spcAft>
              <a:buSzPts val="1300"/>
              <a:buChar char="○"/>
              <a:defRPr sz="1733"/>
            </a:lvl2pPr>
            <a:lvl3pPr marL="1828754" lvl="2" indent="-414856">
              <a:spcBef>
                <a:spcPts val="2133"/>
              </a:spcBef>
              <a:spcAft>
                <a:spcPts val="0"/>
              </a:spcAft>
              <a:buSzPts val="1300"/>
              <a:buChar char="■"/>
              <a:defRPr sz="1733"/>
            </a:lvl3pPr>
            <a:lvl4pPr marL="2438339" lvl="3" indent="-414856">
              <a:spcBef>
                <a:spcPts val="2133"/>
              </a:spcBef>
              <a:spcAft>
                <a:spcPts val="0"/>
              </a:spcAft>
              <a:buSzPts val="1300"/>
              <a:buChar char="●"/>
              <a:defRPr sz="1733"/>
            </a:lvl4pPr>
            <a:lvl5pPr marL="3047924" lvl="4" indent="-414856">
              <a:spcBef>
                <a:spcPts val="2133"/>
              </a:spcBef>
              <a:spcAft>
                <a:spcPts val="0"/>
              </a:spcAft>
              <a:buSzPts val="1300"/>
              <a:buChar char="○"/>
              <a:defRPr sz="1733"/>
            </a:lvl5pPr>
            <a:lvl6pPr marL="3657509" lvl="5" indent="-414856">
              <a:spcBef>
                <a:spcPts val="2133"/>
              </a:spcBef>
              <a:spcAft>
                <a:spcPts val="0"/>
              </a:spcAft>
              <a:buSzPts val="1300"/>
              <a:buChar char="■"/>
              <a:defRPr sz="1733"/>
            </a:lvl6pPr>
            <a:lvl7pPr marL="4267093" lvl="6" indent="-414856">
              <a:spcBef>
                <a:spcPts val="2133"/>
              </a:spcBef>
              <a:spcAft>
                <a:spcPts val="0"/>
              </a:spcAft>
              <a:buSzPts val="1300"/>
              <a:buChar char="●"/>
              <a:defRPr sz="1733"/>
            </a:lvl7pPr>
            <a:lvl8pPr marL="4876678" lvl="7" indent="-414856">
              <a:spcBef>
                <a:spcPts val="2133"/>
              </a:spcBef>
              <a:spcAft>
                <a:spcPts val="0"/>
              </a:spcAft>
              <a:buSzPts val="1300"/>
              <a:buChar char="○"/>
              <a:defRPr sz="1733"/>
            </a:lvl8pPr>
            <a:lvl9pPr marL="5486263" lvl="8" indent="-414856">
              <a:spcBef>
                <a:spcPts val="2133"/>
              </a:spcBef>
              <a:spcAft>
                <a:spcPts val="2133"/>
              </a:spcAft>
              <a:buSzPts val="1300"/>
              <a:buChar char="■"/>
              <a:defRPr sz="1733"/>
            </a:lvl9pPr>
          </a:lstStyle>
          <a:p>
            <a:endParaRPr/>
          </a:p>
        </p:txBody>
      </p:sp>
      <p:sp>
        <p:nvSpPr>
          <p:cNvPr id="23" name="Google Shape;23;p5"/>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1578718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body" idx="1"/>
          </p:nvPr>
        </p:nvSpPr>
        <p:spPr>
          <a:xfrm>
            <a:off x="3462000" y="4971115"/>
            <a:ext cx="5268000" cy="1224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30" name="Google Shape;30;p7"/>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7"/>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963339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p:nvPr/>
        </p:nvSpPr>
        <p:spPr>
          <a:xfrm rot="-5400000">
            <a:off x="9842433" y="4508600"/>
            <a:ext cx="4078000" cy="620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8"/>
          <p:cNvSpPr/>
          <p:nvPr/>
        </p:nvSpPr>
        <p:spPr>
          <a:xfrm>
            <a:off x="0" y="0"/>
            <a:ext cx="7100000" cy="2446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accent5"/>
              </a:solidFill>
            </a:endParaRPr>
          </a:p>
        </p:txBody>
      </p:sp>
      <p:sp>
        <p:nvSpPr>
          <p:cNvPr id="35" name="Google Shape;35;p8"/>
          <p:cNvSpPr txBox="1">
            <a:spLocks noGrp="1"/>
          </p:cNvSpPr>
          <p:nvPr>
            <p:ph type="title"/>
          </p:nvPr>
        </p:nvSpPr>
        <p:spPr>
          <a:xfrm>
            <a:off x="907367" y="593367"/>
            <a:ext cx="585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237006143"/>
      </p:ext>
    </p:extLst>
  </p:cSld>
  <p:clrMapOvr>
    <a:masterClrMapping/>
  </p:clrMapOvr>
  <p:extLst>
    <p:ext uri="{DCECCB84-F9BA-43D5-87BE-67443E8EF086}">
      <p15:sldGuideLst xmlns:p15="http://schemas.microsoft.com/office/powerpoint/2012/main">
        <p15:guide id="1" orient="horz" pos="554">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999533"/>
            <a:ext cx="6096000" cy="39620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9"/>
          <p:cNvSpPr txBox="1">
            <a:spLocks noGrp="1"/>
          </p:cNvSpPr>
          <p:nvPr>
            <p:ph type="subTitle" idx="1"/>
          </p:nvPr>
        </p:nvSpPr>
        <p:spPr>
          <a:xfrm>
            <a:off x="907367" y="1800384"/>
            <a:ext cx="4194000" cy="10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sz="1600"/>
            </a:lvl2pPr>
            <a:lvl3pPr lvl="2" algn="ctr">
              <a:lnSpc>
                <a:spcPct val="100000"/>
              </a:lnSpc>
              <a:spcBef>
                <a:spcPts val="0"/>
              </a:spcBef>
              <a:spcAft>
                <a:spcPts val="0"/>
              </a:spcAft>
              <a:buSzPts val="1200"/>
              <a:buNone/>
              <a:defRPr sz="1600"/>
            </a:lvl3pPr>
            <a:lvl4pPr lvl="3" algn="ctr">
              <a:lnSpc>
                <a:spcPct val="100000"/>
              </a:lnSpc>
              <a:spcBef>
                <a:spcPts val="0"/>
              </a:spcBef>
              <a:spcAft>
                <a:spcPts val="0"/>
              </a:spcAft>
              <a:buSzPts val="1200"/>
              <a:buNone/>
              <a:defRPr sz="1600"/>
            </a:lvl4pPr>
            <a:lvl5pPr lvl="4" algn="ctr">
              <a:lnSpc>
                <a:spcPct val="100000"/>
              </a:lnSpc>
              <a:spcBef>
                <a:spcPts val="0"/>
              </a:spcBef>
              <a:spcAft>
                <a:spcPts val="0"/>
              </a:spcAft>
              <a:buSzPts val="1200"/>
              <a:buNone/>
              <a:defRPr sz="1600"/>
            </a:lvl5pPr>
            <a:lvl6pPr lvl="5" algn="ctr">
              <a:lnSpc>
                <a:spcPct val="100000"/>
              </a:lnSpc>
              <a:spcBef>
                <a:spcPts val="0"/>
              </a:spcBef>
              <a:spcAft>
                <a:spcPts val="0"/>
              </a:spcAft>
              <a:buSzPts val="1200"/>
              <a:buNone/>
              <a:defRPr sz="1600"/>
            </a:lvl6pPr>
            <a:lvl7pPr lvl="6" algn="ctr">
              <a:lnSpc>
                <a:spcPct val="100000"/>
              </a:lnSpc>
              <a:spcBef>
                <a:spcPts val="0"/>
              </a:spcBef>
              <a:spcAft>
                <a:spcPts val="0"/>
              </a:spcAft>
              <a:buSzPts val="1200"/>
              <a:buNone/>
              <a:defRPr sz="1600"/>
            </a:lvl7pPr>
            <a:lvl8pPr lvl="7" algn="ctr">
              <a:lnSpc>
                <a:spcPct val="100000"/>
              </a:lnSpc>
              <a:spcBef>
                <a:spcPts val="0"/>
              </a:spcBef>
              <a:spcAft>
                <a:spcPts val="0"/>
              </a:spcAft>
              <a:buSzPts val="1200"/>
              <a:buNone/>
              <a:defRPr sz="1600"/>
            </a:lvl8pPr>
            <a:lvl9pPr lvl="8" algn="ctr">
              <a:lnSpc>
                <a:spcPct val="100000"/>
              </a:lnSpc>
              <a:spcBef>
                <a:spcPts val="0"/>
              </a:spcBef>
              <a:spcAft>
                <a:spcPts val="0"/>
              </a:spcAft>
              <a:buSzPts val="1200"/>
              <a:buNone/>
              <a:defRPr sz="1600"/>
            </a:lvl9pPr>
          </a:lstStyle>
          <a:p>
            <a:endParaRPr/>
          </a:p>
        </p:txBody>
      </p:sp>
      <p:sp>
        <p:nvSpPr>
          <p:cNvPr id="39" name="Google Shape;39;p9"/>
          <p:cNvSpPr txBox="1">
            <a:spLocks noGrp="1"/>
          </p:cNvSpPr>
          <p:nvPr>
            <p:ph type="body" idx="2"/>
          </p:nvPr>
        </p:nvSpPr>
        <p:spPr>
          <a:xfrm>
            <a:off x="907367" y="3106869"/>
            <a:ext cx="4259600" cy="2847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9"/>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652575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1D061-A7B0-4CA0-AD2D-62238CDE4D19}"/>
              </a:ext>
            </a:extLst>
          </p:cNvPr>
          <p:cNvSpPr>
            <a:spLocks noGrp="1"/>
          </p:cNvSpPr>
          <p:nvPr>
            <p:ph type="dt" sz="half" idx="10"/>
          </p:nvPr>
        </p:nvSpPr>
        <p:spPr/>
        <p:txBody>
          <a:bodyPr/>
          <a:lstStyle/>
          <a:p>
            <a:fld id="{B58C4392-95C2-486A-91E5-E5DFD0E35EA1}" type="datetimeFigureOut">
              <a:rPr lang="en-US" smtClean="0"/>
              <a:t>1/19/2022</a:t>
            </a:fld>
            <a:endParaRPr lang="en-US"/>
          </a:p>
        </p:txBody>
      </p:sp>
      <p:sp>
        <p:nvSpPr>
          <p:cNvPr id="3" name="Footer Placeholder 2">
            <a:extLst>
              <a:ext uri="{FF2B5EF4-FFF2-40B4-BE49-F238E27FC236}">
                <a16:creationId xmlns:a16="http://schemas.microsoft.com/office/drawing/2014/main" id="{50C3BB02-9BB5-44E9-9F39-B6669875B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BB1A90-248B-4FF9-9389-8A32CA945E1A}"/>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6115420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1311400" y="903533"/>
            <a:ext cx="9569200" cy="1905600"/>
          </a:xfrm>
          <a:prstGeom prst="rect">
            <a:avLst/>
          </a:prstGeom>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4800"/>
              <a:buFont typeface="Righteous"/>
              <a:buNone/>
              <a:defRPr sz="6400">
                <a:latin typeface="Righteous"/>
                <a:ea typeface="Righteous"/>
                <a:cs typeface="Righteous"/>
                <a:sym typeface="Righteous"/>
              </a:defRPr>
            </a:lvl1pPr>
          </a:lstStyle>
          <a:p>
            <a:endParaRPr/>
          </a:p>
        </p:txBody>
      </p:sp>
      <p:sp>
        <p:nvSpPr>
          <p:cNvPr id="44" name="Google Shape;44;p10"/>
          <p:cNvSpPr/>
          <p:nvPr/>
        </p:nvSpPr>
        <p:spPr>
          <a:xfrm>
            <a:off x="7008133" y="5487500"/>
            <a:ext cx="5184000" cy="63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496136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p:nvPr/>
        </p:nvSpPr>
        <p:spPr>
          <a:xfrm>
            <a:off x="1959600" y="3220233"/>
            <a:ext cx="8272800" cy="3637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11"/>
          <p:cNvSpPr/>
          <p:nvPr/>
        </p:nvSpPr>
        <p:spPr>
          <a:xfrm>
            <a:off x="1959600" y="-36700"/>
            <a:ext cx="8272800" cy="11796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9600"/>
            </a:lvl1pPr>
            <a:lvl2pPr lvl="1" algn="ctr">
              <a:spcBef>
                <a:spcPts val="0"/>
              </a:spcBef>
              <a:spcAft>
                <a:spcPts val="0"/>
              </a:spcAft>
              <a:buSzPts val="7200"/>
              <a:buNone/>
              <a:defRPr sz="9600"/>
            </a:lvl2pPr>
            <a:lvl3pPr lvl="2" algn="ctr">
              <a:spcBef>
                <a:spcPts val="0"/>
              </a:spcBef>
              <a:spcAft>
                <a:spcPts val="0"/>
              </a:spcAft>
              <a:buSzPts val="7200"/>
              <a:buNone/>
              <a:defRPr sz="9600"/>
            </a:lvl3pPr>
            <a:lvl4pPr lvl="3" algn="ctr">
              <a:spcBef>
                <a:spcPts val="0"/>
              </a:spcBef>
              <a:spcAft>
                <a:spcPts val="0"/>
              </a:spcAft>
              <a:buSzPts val="7200"/>
              <a:buNone/>
              <a:defRPr sz="9600"/>
            </a:lvl4pPr>
            <a:lvl5pPr lvl="4" algn="ctr">
              <a:spcBef>
                <a:spcPts val="0"/>
              </a:spcBef>
              <a:spcAft>
                <a:spcPts val="0"/>
              </a:spcAft>
              <a:buSzPts val="7200"/>
              <a:buNone/>
              <a:defRPr sz="9600"/>
            </a:lvl5pPr>
            <a:lvl6pPr lvl="5" algn="ctr">
              <a:spcBef>
                <a:spcPts val="0"/>
              </a:spcBef>
              <a:spcAft>
                <a:spcPts val="0"/>
              </a:spcAft>
              <a:buSzPts val="7200"/>
              <a:buNone/>
              <a:defRPr sz="9600"/>
            </a:lvl6pPr>
            <a:lvl7pPr lvl="6" algn="ctr">
              <a:spcBef>
                <a:spcPts val="0"/>
              </a:spcBef>
              <a:spcAft>
                <a:spcPts val="0"/>
              </a:spcAft>
              <a:buSzPts val="7200"/>
              <a:buNone/>
              <a:defRPr sz="9600"/>
            </a:lvl7pPr>
            <a:lvl8pPr lvl="7" algn="ctr">
              <a:spcBef>
                <a:spcPts val="0"/>
              </a:spcBef>
              <a:spcAft>
                <a:spcPts val="0"/>
              </a:spcAft>
              <a:buSzPts val="7200"/>
              <a:buNone/>
              <a:defRPr sz="9600"/>
            </a:lvl8pPr>
            <a:lvl9pPr lvl="8" algn="ctr">
              <a:spcBef>
                <a:spcPts val="0"/>
              </a:spcBef>
              <a:spcAft>
                <a:spcPts val="0"/>
              </a:spcAft>
              <a:buSzPts val="7200"/>
              <a:buNone/>
              <a:defRPr sz="9600"/>
            </a:lvl9pPr>
          </a:lstStyle>
          <a:p>
            <a:r>
              <a:t>xx%</a:t>
            </a:r>
          </a:p>
        </p:txBody>
      </p:sp>
      <p:sp>
        <p:nvSpPr>
          <p:cNvPr id="49" name="Google Shape;49;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288585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324396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51"/>
        <p:cNvGrpSpPr/>
        <p:nvPr/>
      </p:nvGrpSpPr>
      <p:grpSpPr>
        <a:xfrm>
          <a:off x="0" y="0"/>
          <a:ext cx="0" cy="0"/>
          <a:chOff x="0" y="0"/>
          <a:chExt cx="0" cy="0"/>
        </a:xfrm>
      </p:grpSpPr>
      <p:sp>
        <p:nvSpPr>
          <p:cNvPr id="52" name="Google Shape;52;p13"/>
          <p:cNvSpPr txBox="1">
            <a:spLocks noGrp="1"/>
          </p:cNvSpPr>
          <p:nvPr>
            <p:ph type="body" idx="1"/>
          </p:nvPr>
        </p:nvSpPr>
        <p:spPr>
          <a:xfrm>
            <a:off x="938367" y="1681600"/>
            <a:ext cx="9142400" cy="3948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53" name="Google Shape;53;p13"/>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13"/>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5978669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5"/>
        <p:cNvGrpSpPr/>
        <p:nvPr/>
      </p:nvGrpSpPr>
      <p:grpSpPr>
        <a:xfrm>
          <a:off x="0" y="0"/>
          <a:ext cx="0" cy="0"/>
          <a:chOff x="0" y="0"/>
          <a:chExt cx="0" cy="0"/>
        </a:xfrm>
      </p:grpSpPr>
      <p:sp>
        <p:nvSpPr>
          <p:cNvPr id="56" name="Google Shape;56;p14"/>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4"/>
          <p:cNvSpPr txBox="1">
            <a:spLocks noGrp="1"/>
          </p:cNvSpPr>
          <p:nvPr>
            <p:ph type="title" hasCustomPrompt="1"/>
          </p:nvPr>
        </p:nvSpPr>
        <p:spPr>
          <a:xfrm>
            <a:off x="1028941" y="1863033"/>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58" name="Google Shape;58;p14"/>
          <p:cNvSpPr txBox="1">
            <a:spLocks noGrp="1"/>
          </p:cNvSpPr>
          <p:nvPr>
            <p:ph type="title" idx="2"/>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title" idx="3"/>
          </p:nvPr>
        </p:nvSpPr>
        <p:spPr>
          <a:xfrm>
            <a:off x="998900" y="2542967"/>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0" name="Google Shape;60;p14"/>
          <p:cNvSpPr txBox="1">
            <a:spLocks noGrp="1"/>
          </p:cNvSpPr>
          <p:nvPr>
            <p:ph type="subTitle" idx="1"/>
          </p:nvPr>
        </p:nvSpPr>
        <p:spPr>
          <a:xfrm>
            <a:off x="998900" y="3001767"/>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4"/>
          <p:cNvSpPr txBox="1">
            <a:spLocks noGrp="1"/>
          </p:cNvSpPr>
          <p:nvPr>
            <p:ph type="title" idx="4" hasCustomPrompt="1"/>
          </p:nvPr>
        </p:nvSpPr>
        <p:spPr>
          <a:xfrm>
            <a:off x="4467825" y="1863033"/>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62" name="Google Shape;62;p14"/>
          <p:cNvSpPr txBox="1">
            <a:spLocks noGrp="1"/>
          </p:cNvSpPr>
          <p:nvPr>
            <p:ph type="title" idx="5"/>
          </p:nvPr>
        </p:nvSpPr>
        <p:spPr>
          <a:xfrm>
            <a:off x="4437785" y="2542967"/>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 name="Google Shape;63;p14"/>
          <p:cNvSpPr txBox="1">
            <a:spLocks noGrp="1"/>
          </p:cNvSpPr>
          <p:nvPr>
            <p:ph type="subTitle" idx="6"/>
          </p:nvPr>
        </p:nvSpPr>
        <p:spPr>
          <a:xfrm>
            <a:off x="4437785" y="3001767"/>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4"/>
          <p:cNvSpPr txBox="1">
            <a:spLocks noGrp="1"/>
          </p:cNvSpPr>
          <p:nvPr>
            <p:ph type="title" idx="7" hasCustomPrompt="1"/>
          </p:nvPr>
        </p:nvSpPr>
        <p:spPr>
          <a:xfrm>
            <a:off x="7906725" y="1863033"/>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65" name="Google Shape;65;p14"/>
          <p:cNvSpPr txBox="1">
            <a:spLocks noGrp="1"/>
          </p:cNvSpPr>
          <p:nvPr>
            <p:ph type="title" idx="8"/>
          </p:nvPr>
        </p:nvSpPr>
        <p:spPr>
          <a:xfrm>
            <a:off x="7876685" y="2542967"/>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 name="Google Shape;66;p14"/>
          <p:cNvSpPr txBox="1">
            <a:spLocks noGrp="1"/>
          </p:cNvSpPr>
          <p:nvPr>
            <p:ph type="subTitle" idx="9"/>
          </p:nvPr>
        </p:nvSpPr>
        <p:spPr>
          <a:xfrm>
            <a:off x="7876685" y="3001767"/>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4"/>
          <p:cNvSpPr txBox="1">
            <a:spLocks noGrp="1"/>
          </p:cNvSpPr>
          <p:nvPr>
            <p:ph type="title" idx="13" hasCustomPrompt="1"/>
          </p:nvPr>
        </p:nvSpPr>
        <p:spPr>
          <a:xfrm>
            <a:off x="1028941" y="3930800"/>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68" name="Google Shape;68;p14"/>
          <p:cNvSpPr txBox="1">
            <a:spLocks noGrp="1"/>
          </p:cNvSpPr>
          <p:nvPr>
            <p:ph type="title" idx="14"/>
          </p:nvPr>
        </p:nvSpPr>
        <p:spPr>
          <a:xfrm>
            <a:off x="998900" y="4610733"/>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9" name="Google Shape;69;p14"/>
          <p:cNvSpPr txBox="1">
            <a:spLocks noGrp="1"/>
          </p:cNvSpPr>
          <p:nvPr>
            <p:ph type="subTitle" idx="15"/>
          </p:nvPr>
        </p:nvSpPr>
        <p:spPr>
          <a:xfrm>
            <a:off x="998900" y="5069533"/>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4"/>
          <p:cNvSpPr txBox="1">
            <a:spLocks noGrp="1"/>
          </p:cNvSpPr>
          <p:nvPr>
            <p:ph type="title" idx="16" hasCustomPrompt="1"/>
          </p:nvPr>
        </p:nvSpPr>
        <p:spPr>
          <a:xfrm>
            <a:off x="4467825" y="3930800"/>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71" name="Google Shape;71;p14"/>
          <p:cNvSpPr txBox="1">
            <a:spLocks noGrp="1"/>
          </p:cNvSpPr>
          <p:nvPr>
            <p:ph type="title" idx="17"/>
          </p:nvPr>
        </p:nvSpPr>
        <p:spPr>
          <a:xfrm>
            <a:off x="4437785" y="4610733"/>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2" name="Google Shape;72;p14"/>
          <p:cNvSpPr txBox="1">
            <a:spLocks noGrp="1"/>
          </p:cNvSpPr>
          <p:nvPr>
            <p:ph type="subTitle" idx="18"/>
          </p:nvPr>
        </p:nvSpPr>
        <p:spPr>
          <a:xfrm>
            <a:off x="4437785" y="5069533"/>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4"/>
          <p:cNvSpPr txBox="1">
            <a:spLocks noGrp="1"/>
          </p:cNvSpPr>
          <p:nvPr>
            <p:ph type="title" idx="19" hasCustomPrompt="1"/>
          </p:nvPr>
        </p:nvSpPr>
        <p:spPr>
          <a:xfrm>
            <a:off x="7906725" y="3930800"/>
            <a:ext cx="32564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9600">
                <a:solidFill>
                  <a:srgbClr val="FDDCAE"/>
                </a:solidFill>
              </a:defRPr>
            </a:lvl1pPr>
            <a:lvl2pPr lvl="1" algn="ctr" rtl="0">
              <a:spcBef>
                <a:spcPts val="0"/>
              </a:spcBef>
              <a:spcAft>
                <a:spcPts val="0"/>
              </a:spcAft>
              <a:buClr>
                <a:srgbClr val="FDDCAE"/>
              </a:buClr>
              <a:buSzPts val="7200"/>
              <a:buNone/>
              <a:defRPr sz="9600">
                <a:solidFill>
                  <a:srgbClr val="FDDCAE"/>
                </a:solidFill>
              </a:defRPr>
            </a:lvl2pPr>
            <a:lvl3pPr lvl="2" algn="ctr" rtl="0">
              <a:spcBef>
                <a:spcPts val="0"/>
              </a:spcBef>
              <a:spcAft>
                <a:spcPts val="0"/>
              </a:spcAft>
              <a:buClr>
                <a:srgbClr val="FDDCAE"/>
              </a:buClr>
              <a:buSzPts val="7200"/>
              <a:buNone/>
              <a:defRPr sz="9600">
                <a:solidFill>
                  <a:srgbClr val="FDDCAE"/>
                </a:solidFill>
              </a:defRPr>
            </a:lvl3pPr>
            <a:lvl4pPr lvl="3" algn="ctr" rtl="0">
              <a:spcBef>
                <a:spcPts val="0"/>
              </a:spcBef>
              <a:spcAft>
                <a:spcPts val="0"/>
              </a:spcAft>
              <a:buClr>
                <a:srgbClr val="FDDCAE"/>
              </a:buClr>
              <a:buSzPts val="7200"/>
              <a:buNone/>
              <a:defRPr sz="9600">
                <a:solidFill>
                  <a:srgbClr val="FDDCAE"/>
                </a:solidFill>
              </a:defRPr>
            </a:lvl4pPr>
            <a:lvl5pPr lvl="4" algn="ctr" rtl="0">
              <a:spcBef>
                <a:spcPts val="0"/>
              </a:spcBef>
              <a:spcAft>
                <a:spcPts val="0"/>
              </a:spcAft>
              <a:buClr>
                <a:srgbClr val="FDDCAE"/>
              </a:buClr>
              <a:buSzPts val="7200"/>
              <a:buNone/>
              <a:defRPr sz="9600">
                <a:solidFill>
                  <a:srgbClr val="FDDCAE"/>
                </a:solidFill>
              </a:defRPr>
            </a:lvl5pPr>
            <a:lvl6pPr lvl="5" algn="ctr" rtl="0">
              <a:spcBef>
                <a:spcPts val="0"/>
              </a:spcBef>
              <a:spcAft>
                <a:spcPts val="0"/>
              </a:spcAft>
              <a:buClr>
                <a:srgbClr val="FDDCAE"/>
              </a:buClr>
              <a:buSzPts val="7200"/>
              <a:buNone/>
              <a:defRPr sz="9600">
                <a:solidFill>
                  <a:srgbClr val="FDDCAE"/>
                </a:solidFill>
              </a:defRPr>
            </a:lvl6pPr>
            <a:lvl7pPr lvl="6" algn="ctr" rtl="0">
              <a:spcBef>
                <a:spcPts val="0"/>
              </a:spcBef>
              <a:spcAft>
                <a:spcPts val="0"/>
              </a:spcAft>
              <a:buClr>
                <a:srgbClr val="FDDCAE"/>
              </a:buClr>
              <a:buSzPts val="7200"/>
              <a:buNone/>
              <a:defRPr sz="9600">
                <a:solidFill>
                  <a:srgbClr val="FDDCAE"/>
                </a:solidFill>
              </a:defRPr>
            </a:lvl7pPr>
            <a:lvl8pPr lvl="7" algn="ctr" rtl="0">
              <a:spcBef>
                <a:spcPts val="0"/>
              </a:spcBef>
              <a:spcAft>
                <a:spcPts val="0"/>
              </a:spcAft>
              <a:buClr>
                <a:srgbClr val="FDDCAE"/>
              </a:buClr>
              <a:buSzPts val="7200"/>
              <a:buNone/>
              <a:defRPr sz="9600">
                <a:solidFill>
                  <a:srgbClr val="FDDCAE"/>
                </a:solidFill>
              </a:defRPr>
            </a:lvl8pPr>
            <a:lvl9pPr lvl="8" algn="ctr" rtl="0">
              <a:spcBef>
                <a:spcPts val="0"/>
              </a:spcBef>
              <a:spcAft>
                <a:spcPts val="0"/>
              </a:spcAft>
              <a:buClr>
                <a:srgbClr val="FDDCAE"/>
              </a:buClr>
              <a:buSzPts val="7200"/>
              <a:buNone/>
              <a:defRPr sz="9600">
                <a:solidFill>
                  <a:srgbClr val="FDDCAE"/>
                </a:solidFill>
              </a:defRPr>
            </a:lvl9pPr>
          </a:lstStyle>
          <a:p>
            <a:r>
              <a:t>xx%</a:t>
            </a:r>
          </a:p>
        </p:txBody>
      </p:sp>
      <p:sp>
        <p:nvSpPr>
          <p:cNvPr id="74" name="Google Shape;74;p14"/>
          <p:cNvSpPr txBox="1">
            <a:spLocks noGrp="1"/>
          </p:cNvSpPr>
          <p:nvPr>
            <p:ph type="title" idx="20"/>
          </p:nvPr>
        </p:nvSpPr>
        <p:spPr>
          <a:xfrm>
            <a:off x="7876685" y="4610733"/>
            <a:ext cx="331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5" name="Google Shape;75;p14"/>
          <p:cNvSpPr txBox="1">
            <a:spLocks noGrp="1"/>
          </p:cNvSpPr>
          <p:nvPr>
            <p:ph type="subTitle" idx="21"/>
          </p:nvPr>
        </p:nvSpPr>
        <p:spPr>
          <a:xfrm>
            <a:off x="7876685" y="5069533"/>
            <a:ext cx="3316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246341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76"/>
        <p:cNvGrpSpPr/>
        <p:nvPr/>
      </p:nvGrpSpPr>
      <p:grpSpPr>
        <a:xfrm>
          <a:off x="0" y="0"/>
          <a:ext cx="0" cy="0"/>
          <a:chOff x="0" y="0"/>
          <a:chExt cx="0" cy="0"/>
        </a:xfrm>
      </p:grpSpPr>
      <p:sp>
        <p:nvSpPr>
          <p:cNvPr id="77" name="Google Shape;77;p15"/>
          <p:cNvSpPr/>
          <p:nvPr/>
        </p:nvSpPr>
        <p:spPr>
          <a:xfrm>
            <a:off x="0" y="0"/>
            <a:ext cx="6093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15"/>
          <p:cNvSpPr txBox="1">
            <a:spLocks noGrp="1"/>
          </p:cNvSpPr>
          <p:nvPr>
            <p:ph type="title"/>
          </p:nvPr>
        </p:nvSpPr>
        <p:spPr>
          <a:xfrm>
            <a:off x="1227000" y="1693433"/>
            <a:ext cx="3639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5"/>
          <p:cNvSpPr txBox="1">
            <a:spLocks noGrp="1"/>
          </p:cNvSpPr>
          <p:nvPr>
            <p:ph type="body" idx="1"/>
          </p:nvPr>
        </p:nvSpPr>
        <p:spPr>
          <a:xfrm>
            <a:off x="1227000" y="2726833"/>
            <a:ext cx="3639200" cy="251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sz="2400"/>
            </a:lvl2pPr>
            <a:lvl3pPr marL="1828754" lvl="2" indent="-457189" rtl="0">
              <a:spcBef>
                <a:spcPts val="2133"/>
              </a:spcBef>
              <a:spcAft>
                <a:spcPts val="0"/>
              </a:spcAft>
              <a:buSzPts val="1800"/>
              <a:buChar char="■"/>
              <a:defRPr sz="2400"/>
            </a:lvl3pPr>
            <a:lvl4pPr marL="2438339" lvl="3" indent="-457189" rtl="0">
              <a:spcBef>
                <a:spcPts val="2133"/>
              </a:spcBef>
              <a:spcAft>
                <a:spcPts val="0"/>
              </a:spcAft>
              <a:buSzPts val="1800"/>
              <a:buChar char="●"/>
              <a:defRPr sz="2400"/>
            </a:lvl4pPr>
            <a:lvl5pPr marL="3047924" lvl="4" indent="-457189" rtl="0">
              <a:spcBef>
                <a:spcPts val="2133"/>
              </a:spcBef>
              <a:spcAft>
                <a:spcPts val="0"/>
              </a:spcAft>
              <a:buSzPts val="1800"/>
              <a:buChar char="○"/>
              <a:defRPr sz="2400"/>
            </a:lvl5pPr>
            <a:lvl6pPr marL="3657509" lvl="5" indent="-457189" rtl="0">
              <a:spcBef>
                <a:spcPts val="2133"/>
              </a:spcBef>
              <a:spcAft>
                <a:spcPts val="0"/>
              </a:spcAft>
              <a:buSzPts val="1800"/>
              <a:buChar char="■"/>
              <a:defRPr sz="2400"/>
            </a:lvl6pPr>
            <a:lvl7pPr marL="4267093" lvl="6" indent="-457189" rtl="0">
              <a:spcBef>
                <a:spcPts val="2133"/>
              </a:spcBef>
              <a:spcAft>
                <a:spcPts val="0"/>
              </a:spcAft>
              <a:buSzPts val="1800"/>
              <a:buChar char="●"/>
              <a:defRPr sz="2400"/>
            </a:lvl7pPr>
            <a:lvl8pPr marL="4876678" lvl="7" indent="-457189" rtl="0">
              <a:spcBef>
                <a:spcPts val="2133"/>
              </a:spcBef>
              <a:spcAft>
                <a:spcPts val="0"/>
              </a:spcAft>
              <a:buSzPts val="1800"/>
              <a:buChar char="○"/>
              <a:defRPr sz="2400"/>
            </a:lvl8pPr>
            <a:lvl9pPr marL="5486263" lvl="8" indent="-457189" rtl="0">
              <a:spcBef>
                <a:spcPts val="2133"/>
              </a:spcBef>
              <a:spcAft>
                <a:spcPts val="2133"/>
              </a:spcAft>
              <a:buSzPts val="1800"/>
              <a:buChar char="■"/>
              <a:defRPr sz="2400"/>
            </a:lvl9pPr>
          </a:lstStyle>
          <a:p>
            <a:endParaRPr/>
          </a:p>
        </p:txBody>
      </p:sp>
      <p:sp>
        <p:nvSpPr>
          <p:cNvPr id="80" name="Google Shape;80;p15"/>
          <p:cNvSpPr txBox="1">
            <a:spLocks noGrp="1"/>
          </p:cNvSpPr>
          <p:nvPr>
            <p:ph type="body" idx="2"/>
          </p:nvPr>
        </p:nvSpPr>
        <p:spPr>
          <a:xfrm>
            <a:off x="7320200" y="2726833"/>
            <a:ext cx="3639200" cy="2517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Clr>
                <a:schemeClr val="accent5"/>
              </a:buClr>
              <a:buSzPts val="1800"/>
              <a:buChar char="●"/>
              <a:defRPr>
                <a:solidFill>
                  <a:schemeClr val="accent5"/>
                </a:solidFill>
              </a:defRPr>
            </a:lvl1pPr>
            <a:lvl2pPr marL="1219170" lvl="1" indent="-457189" rtl="0">
              <a:spcBef>
                <a:spcPts val="2133"/>
              </a:spcBef>
              <a:spcAft>
                <a:spcPts val="0"/>
              </a:spcAft>
              <a:buClr>
                <a:schemeClr val="accent5"/>
              </a:buClr>
              <a:buSzPts val="1800"/>
              <a:buChar char="○"/>
              <a:defRPr sz="2400">
                <a:solidFill>
                  <a:schemeClr val="accent5"/>
                </a:solidFill>
              </a:defRPr>
            </a:lvl2pPr>
            <a:lvl3pPr marL="1828754" lvl="2" indent="-457189" rtl="0">
              <a:spcBef>
                <a:spcPts val="2133"/>
              </a:spcBef>
              <a:spcAft>
                <a:spcPts val="0"/>
              </a:spcAft>
              <a:buClr>
                <a:schemeClr val="accent5"/>
              </a:buClr>
              <a:buSzPts val="1800"/>
              <a:buChar char="■"/>
              <a:defRPr sz="2400">
                <a:solidFill>
                  <a:schemeClr val="accent5"/>
                </a:solidFill>
              </a:defRPr>
            </a:lvl3pPr>
            <a:lvl4pPr marL="2438339" lvl="3" indent="-457189" rtl="0">
              <a:spcBef>
                <a:spcPts val="2133"/>
              </a:spcBef>
              <a:spcAft>
                <a:spcPts val="0"/>
              </a:spcAft>
              <a:buClr>
                <a:schemeClr val="accent5"/>
              </a:buClr>
              <a:buSzPts val="1800"/>
              <a:buChar char="●"/>
              <a:defRPr sz="2400">
                <a:solidFill>
                  <a:schemeClr val="accent5"/>
                </a:solidFill>
              </a:defRPr>
            </a:lvl4pPr>
            <a:lvl5pPr marL="3047924" lvl="4" indent="-457189" rtl="0">
              <a:spcBef>
                <a:spcPts val="2133"/>
              </a:spcBef>
              <a:spcAft>
                <a:spcPts val="0"/>
              </a:spcAft>
              <a:buClr>
                <a:schemeClr val="accent5"/>
              </a:buClr>
              <a:buSzPts val="1800"/>
              <a:buChar char="○"/>
              <a:defRPr sz="2400">
                <a:solidFill>
                  <a:schemeClr val="accent5"/>
                </a:solidFill>
              </a:defRPr>
            </a:lvl5pPr>
            <a:lvl6pPr marL="3657509" lvl="5" indent="-457189" rtl="0">
              <a:spcBef>
                <a:spcPts val="2133"/>
              </a:spcBef>
              <a:spcAft>
                <a:spcPts val="0"/>
              </a:spcAft>
              <a:buClr>
                <a:schemeClr val="accent5"/>
              </a:buClr>
              <a:buSzPts val="1800"/>
              <a:buChar char="■"/>
              <a:defRPr sz="2400">
                <a:solidFill>
                  <a:schemeClr val="accent5"/>
                </a:solidFill>
              </a:defRPr>
            </a:lvl6pPr>
            <a:lvl7pPr marL="4267093" lvl="6" indent="-457189" rtl="0">
              <a:spcBef>
                <a:spcPts val="2133"/>
              </a:spcBef>
              <a:spcAft>
                <a:spcPts val="0"/>
              </a:spcAft>
              <a:buClr>
                <a:schemeClr val="accent5"/>
              </a:buClr>
              <a:buSzPts val="1800"/>
              <a:buChar char="●"/>
              <a:defRPr sz="2400">
                <a:solidFill>
                  <a:schemeClr val="accent5"/>
                </a:solidFill>
              </a:defRPr>
            </a:lvl7pPr>
            <a:lvl8pPr marL="4876678" lvl="7" indent="-457189" rtl="0">
              <a:spcBef>
                <a:spcPts val="2133"/>
              </a:spcBef>
              <a:spcAft>
                <a:spcPts val="0"/>
              </a:spcAft>
              <a:buClr>
                <a:schemeClr val="accent5"/>
              </a:buClr>
              <a:buSzPts val="1800"/>
              <a:buChar char="○"/>
              <a:defRPr sz="2400">
                <a:solidFill>
                  <a:schemeClr val="accent5"/>
                </a:solidFill>
              </a:defRPr>
            </a:lvl8pPr>
            <a:lvl9pPr marL="5486263" lvl="8" indent="-457189" rtl="0">
              <a:spcBef>
                <a:spcPts val="2133"/>
              </a:spcBef>
              <a:spcAft>
                <a:spcPts val="2133"/>
              </a:spcAft>
              <a:buClr>
                <a:schemeClr val="accent5"/>
              </a:buClr>
              <a:buSzPts val="1800"/>
              <a:buChar char="■"/>
              <a:defRPr sz="2400">
                <a:solidFill>
                  <a:schemeClr val="accent5"/>
                </a:solidFill>
              </a:defRPr>
            </a:lvl9pPr>
          </a:lstStyle>
          <a:p>
            <a:endParaRPr/>
          </a:p>
        </p:txBody>
      </p:sp>
      <p:sp>
        <p:nvSpPr>
          <p:cNvPr id="81" name="Google Shape;81;p15"/>
          <p:cNvSpPr txBox="1">
            <a:spLocks noGrp="1"/>
          </p:cNvSpPr>
          <p:nvPr>
            <p:ph type="title" idx="3"/>
          </p:nvPr>
        </p:nvSpPr>
        <p:spPr>
          <a:xfrm>
            <a:off x="7320200" y="1693433"/>
            <a:ext cx="36392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8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a:endParaRPr/>
          </a:p>
        </p:txBody>
      </p:sp>
    </p:spTree>
    <p:extLst>
      <p:ext uri="{BB962C8B-B14F-4D97-AF65-F5344CB8AC3E}">
        <p14:creationId xmlns:p14="http://schemas.microsoft.com/office/powerpoint/2010/main" val="35468728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82"/>
        <p:cNvGrpSpPr/>
        <p:nvPr/>
      </p:nvGrpSpPr>
      <p:grpSpPr>
        <a:xfrm>
          <a:off x="0" y="0"/>
          <a:ext cx="0" cy="0"/>
          <a:chOff x="0" y="0"/>
          <a:chExt cx="0" cy="0"/>
        </a:xfrm>
      </p:grpSpPr>
      <p:sp>
        <p:nvSpPr>
          <p:cNvPr id="83" name="Google Shape;83;p16"/>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16"/>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6"/>
          <p:cNvSpPr txBox="1">
            <a:spLocks noGrp="1"/>
          </p:cNvSpPr>
          <p:nvPr>
            <p:ph type="title" idx="2"/>
          </p:nvPr>
        </p:nvSpPr>
        <p:spPr>
          <a:xfrm>
            <a:off x="1136917" y="4075567"/>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16"/>
          <p:cNvSpPr txBox="1">
            <a:spLocks noGrp="1"/>
          </p:cNvSpPr>
          <p:nvPr>
            <p:ph type="subTitle" idx="1"/>
          </p:nvPr>
        </p:nvSpPr>
        <p:spPr>
          <a:xfrm>
            <a:off x="1136917" y="4534367"/>
            <a:ext cx="3094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6"/>
          <p:cNvSpPr txBox="1">
            <a:spLocks noGrp="1"/>
          </p:cNvSpPr>
          <p:nvPr>
            <p:ph type="title" idx="3"/>
          </p:nvPr>
        </p:nvSpPr>
        <p:spPr>
          <a:xfrm>
            <a:off x="4548785" y="4075567"/>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8" name="Google Shape;88;p16"/>
          <p:cNvSpPr txBox="1">
            <a:spLocks noGrp="1"/>
          </p:cNvSpPr>
          <p:nvPr>
            <p:ph type="subTitle" idx="4"/>
          </p:nvPr>
        </p:nvSpPr>
        <p:spPr>
          <a:xfrm>
            <a:off x="4548785" y="4534367"/>
            <a:ext cx="3094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6"/>
          <p:cNvSpPr txBox="1">
            <a:spLocks noGrp="1"/>
          </p:cNvSpPr>
          <p:nvPr>
            <p:ph type="title" idx="5"/>
          </p:nvPr>
        </p:nvSpPr>
        <p:spPr>
          <a:xfrm>
            <a:off x="7960667" y="4075567"/>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0" name="Google Shape;90;p16"/>
          <p:cNvSpPr txBox="1">
            <a:spLocks noGrp="1"/>
          </p:cNvSpPr>
          <p:nvPr>
            <p:ph type="subTitle" idx="6"/>
          </p:nvPr>
        </p:nvSpPr>
        <p:spPr>
          <a:xfrm>
            <a:off x="7960667" y="4534367"/>
            <a:ext cx="30944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899630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636200" y="3442400"/>
            <a:ext cx="3639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3" name="Google Shape;93;p17"/>
          <p:cNvSpPr txBox="1">
            <a:spLocks noGrp="1"/>
          </p:cNvSpPr>
          <p:nvPr>
            <p:ph type="body" idx="1"/>
          </p:nvPr>
        </p:nvSpPr>
        <p:spPr>
          <a:xfrm>
            <a:off x="1636200" y="4374200"/>
            <a:ext cx="3639200" cy="251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94" name="Google Shape;94;p17"/>
          <p:cNvSpPr txBox="1">
            <a:spLocks noGrp="1"/>
          </p:cNvSpPr>
          <p:nvPr>
            <p:ph type="body" idx="2"/>
          </p:nvPr>
        </p:nvSpPr>
        <p:spPr>
          <a:xfrm>
            <a:off x="6916600" y="4374200"/>
            <a:ext cx="3639200" cy="251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95" name="Google Shape;95;p17"/>
          <p:cNvSpPr txBox="1">
            <a:spLocks noGrp="1"/>
          </p:cNvSpPr>
          <p:nvPr>
            <p:ph type="title" idx="3"/>
          </p:nvPr>
        </p:nvSpPr>
        <p:spPr>
          <a:xfrm>
            <a:off x="6916600" y="3442400"/>
            <a:ext cx="3639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40762998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96"/>
        <p:cNvGrpSpPr/>
        <p:nvPr/>
      </p:nvGrpSpPr>
      <p:grpSpPr>
        <a:xfrm>
          <a:off x="0" y="0"/>
          <a:ext cx="0" cy="0"/>
          <a:chOff x="0" y="0"/>
          <a:chExt cx="0" cy="0"/>
        </a:xfrm>
      </p:grpSpPr>
      <p:sp>
        <p:nvSpPr>
          <p:cNvPr id="97" name="Google Shape;97;p18"/>
          <p:cNvSpPr/>
          <p:nvPr/>
        </p:nvSpPr>
        <p:spPr>
          <a:xfrm>
            <a:off x="8532133" y="-13600"/>
            <a:ext cx="3695600" cy="6885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8"/>
          <p:cNvSpPr txBox="1">
            <a:spLocks noGrp="1"/>
          </p:cNvSpPr>
          <p:nvPr>
            <p:ph type="title"/>
          </p:nvPr>
        </p:nvSpPr>
        <p:spPr>
          <a:xfrm>
            <a:off x="5027667" y="3414033"/>
            <a:ext cx="5639200" cy="11224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4800"/>
              <a:buNone/>
              <a:defRPr sz="64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99" name="Google Shape;99;p18"/>
          <p:cNvSpPr txBox="1">
            <a:spLocks noGrp="1"/>
          </p:cNvSpPr>
          <p:nvPr>
            <p:ph type="title" idx="2" hasCustomPrompt="1"/>
          </p:nvPr>
        </p:nvSpPr>
        <p:spPr>
          <a:xfrm>
            <a:off x="7317704" y="1260300"/>
            <a:ext cx="3349200" cy="105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9600"/>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00" name="Google Shape;100;p18"/>
          <p:cNvSpPr txBox="1">
            <a:spLocks noGrp="1"/>
          </p:cNvSpPr>
          <p:nvPr>
            <p:ph type="subTitle" idx="1"/>
          </p:nvPr>
        </p:nvSpPr>
        <p:spPr>
          <a:xfrm>
            <a:off x="6428104" y="4789100"/>
            <a:ext cx="4238800" cy="71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9089200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101"/>
        <p:cNvGrpSpPr/>
        <p:nvPr/>
      </p:nvGrpSpPr>
      <p:grpSpPr>
        <a:xfrm>
          <a:off x="0" y="0"/>
          <a:ext cx="0" cy="0"/>
          <a:chOff x="0" y="0"/>
          <a:chExt cx="0" cy="0"/>
        </a:xfrm>
      </p:grpSpPr>
      <p:sp>
        <p:nvSpPr>
          <p:cNvPr id="102" name="Google Shape;102;p19"/>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19"/>
          <p:cNvSpPr txBox="1">
            <a:spLocks noGrp="1"/>
          </p:cNvSpPr>
          <p:nvPr>
            <p:ph type="title" hasCustomPrompt="1"/>
          </p:nvPr>
        </p:nvSpPr>
        <p:spPr>
          <a:xfrm>
            <a:off x="1131779"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04" name="Google Shape;104;p19"/>
          <p:cNvSpPr txBox="1">
            <a:spLocks noGrp="1"/>
          </p:cNvSpPr>
          <p:nvPr>
            <p:ph type="title" idx="2"/>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9"/>
          <p:cNvSpPr txBox="1">
            <a:spLocks noGrp="1"/>
          </p:cNvSpPr>
          <p:nvPr>
            <p:ph type="title" idx="3"/>
          </p:nvPr>
        </p:nvSpPr>
        <p:spPr>
          <a:xfrm>
            <a:off x="1110479"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6" name="Google Shape;106;p19"/>
          <p:cNvSpPr txBox="1">
            <a:spLocks noGrp="1"/>
          </p:cNvSpPr>
          <p:nvPr>
            <p:ph type="subTitle" idx="1"/>
          </p:nvPr>
        </p:nvSpPr>
        <p:spPr>
          <a:xfrm>
            <a:off x="1110479"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9"/>
          <p:cNvSpPr txBox="1">
            <a:spLocks noGrp="1"/>
          </p:cNvSpPr>
          <p:nvPr>
            <p:ph type="title" idx="4" hasCustomPrompt="1"/>
          </p:nvPr>
        </p:nvSpPr>
        <p:spPr>
          <a:xfrm>
            <a:off x="3671715"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08" name="Google Shape;108;p19"/>
          <p:cNvSpPr txBox="1">
            <a:spLocks noGrp="1"/>
          </p:cNvSpPr>
          <p:nvPr>
            <p:ph type="title" idx="5"/>
          </p:nvPr>
        </p:nvSpPr>
        <p:spPr>
          <a:xfrm>
            <a:off x="3650415"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9" name="Google Shape;109;p19"/>
          <p:cNvSpPr txBox="1">
            <a:spLocks noGrp="1"/>
          </p:cNvSpPr>
          <p:nvPr>
            <p:ph type="subTitle" idx="6"/>
          </p:nvPr>
        </p:nvSpPr>
        <p:spPr>
          <a:xfrm>
            <a:off x="3650415"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9"/>
          <p:cNvSpPr txBox="1">
            <a:spLocks noGrp="1"/>
          </p:cNvSpPr>
          <p:nvPr>
            <p:ph type="title" idx="7" hasCustomPrompt="1"/>
          </p:nvPr>
        </p:nvSpPr>
        <p:spPr>
          <a:xfrm>
            <a:off x="6211663"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11" name="Google Shape;111;p19"/>
          <p:cNvSpPr txBox="1">
            <a:spLocks noGrp="1"/>
          </p:cNvSpPr>
          <p:nvPr>
            <p:ph type="title" idx="8"/>
          </p:nvPr>
        </p:nvSpPr>
        <p:spPr>
          <a:xfrm>
            <a:off x="6190363"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2" name="Google Shape;112;p19"/>
          <p:cNvSpPr txBox="1">
            <a:spLocks noGrp="1"/>
          </p:cNvSpPr>
          <p:nvPr>
            <p:ph type="subTitle" idx="9"/>
          </p:nvPr>
        </p:nvSpPr>
        <p:spPr>
          <a:xfrm>
            <a:off x="6190363"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9"/>
          <p:cNvSpPr txBox="1">
            <a:spLocks noGrp="1"/>
          </p:cNvSpPr>
          <p:nvPr>
            <p:ph type="title" idx="13" hasCustomPrompt="1"/>
          </p:nvPr>
        </p:nvSpPr>
        <p:spPr>
          <a:xfrm>
            <a:off x="8751621" y="2371033"/>
            <a:ext cx="2308800" cy="162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4800"/>
              <a:buNone/>
              <a:defRPr sz="6400">
                <a:solidFill>
                  <a:srgbClr val="FDDCAE"/>
                </a:solidFill>
              </a:defRPr>
            </a:lvl1pPr>
            <a:lvl2pPr lvl="1" algn="ctr" rtl="0">
              <a:spcBef>
                <a:spcPts val="0"/>
              </a:spcBef>
              <a:spcAft>
                <a:spcPts val="0"/>
              </a:spcAft>
              <a:buClr>
                <a:srgbClr val="FDDCAE"/>
              </a:buClr>
              <a:buSzPts val="4800"/>
              <a:buNone/>
              <a:defRPr sz="6400">
                <a:solidFill>
                  <a:srgbClr val="FDDCAE"/>
                </a:solidFill>
              </a:defRPr>
            </a:lvl2pPr>
            <a:lvl3pPr lvl="2" algn="ctr" rtl="0">
              <a:spcBef>
                <a:spcPts val="0"/>
              </a:spcBef>
              <a:spcAft>
                <a:spcPts val="0"/>
              </a:spcAft>
              <a:buClr>
                <a:srgbClr val="FDDCAE"/>
              </a:buClr>
              <a:buSzPts val="4800"/>
              <a:buNone/>
              <a:defRPr sz="6400">
                <a:solidFill>
                  <a:srgbClr val="FDDCAE"/>
                </a:solidFill>
              </a:defRPr>
            </a:lvl3pPr>
            <a:lvl4pPr lvl="3" algn="ctr" rtl="0">
              <a:spcBef>
                <a:spcPts val="0"/>
              </a:spcBef>
              <a:spcAft>
                <a:spcPts val="0"/>
              </a:spcAft>
              <a:buClr>
                <a:srgbClr val="FDDCAE"/>
              </a:buClr>
              <a:buSzPts val="4800"/>
              <a:buNone/>
              <a:defRPr sz="6400">
                <a:solidFill>
                  <a:srgbClr val="FDDCAE"/>
                </a:solidFill>
              </a:defRPr>
            </a:lvl4pPr>
            <a:lvl5pPr lvl="4" algn="ctr" rtl="0">
              <a:spcBef>
                <a:spcPts val="0"/>
              </a:spcBef>
              <a:spcAft>
                <a:spcPts val="0"/>
              </a:spcAft>
              <a:buClr>
                <a:srgbClr val="FDDCAE"/>
              </a:buClr>
              <a:buSzPts val="4800"/>
              <a:buNone/>
              <a:defRPr sz="6400">
                <a:solidFill>
                  <a:srgbClr val="FDDCAE"/>
                </a:solidFill>
              </a:defRPr>
            </a:lvl5pPr>
            <a:lvl6pPr lvl="5" algn="ctr" rtl="0">
              <a:spcBef>
                <a:spcPts val="0"/>
              </a:spcBef>
              <a:spcAft>
                <a:spcPts val="0"/>
              </a:spcAft>
              <a:buClr>
                <a:srgbClr val="FDDCAE"/>
              </a:buClr>
              <a:buSzPts val="4800"/>
              <a:buNone/>
              <a:defRPr sz="6400">
                <a:solidFill>
                  <a:srgbClr val="FDDCAE"/>
                </a:solidFill>
              </a:defRPr>
            </a:lvl6pPr>
            <a:lvl7pPr lvl="6" algn="ctr" rtl="0">
              <a:spcBef>
                <a:spcPts val="0"/>
              </a:spcBef>
              <a:spcAft>
                <a:spcPts val="0"/>
              </a:spcAft>
              <a:buClr>
                <a:srgbClr val="FDDCAE"/>
              </a:buClr>
              <a:buSzPts val="4800"/>
              <a:buNone/>
              <a:defRPr sz="6400">
                <a:solidFill>
                  <a:srgbClr val="FDDCAE"/>
                </a:solidFill>
              </a:defRPr>
            </a:lvl7pPr>
            <a:lvl8pPr lvl="7" algn="ctr" rtl="0">
              <a:spcBef>
                <a:spcPts val="0"/>
              </a:spcBef>
              <a:spcAft>
                <a:spcPts val="0"/>
              </a:spcAft>
              <a:buClr>
                <a:srgbClr val="FDDCAE"/>
              </a:buClr>
              <a:buSzPts val="4800"/>
              <a:buNone/>
              <a:defRPr sz="6400">
                <a:solidFill>
                  <a:srgbClr val="FDDCAE"/>
                </a:solidFill>
              </a:defRPr>
            </a:lvl8pPr>
            <a:lvl9pPr lvl="8" algn="ctr" rtl="0">
              <a:spcBef>
                <a:spcPts val="0"/>
              </a:spcBef>
              <a:spcAft>
                <a:spcPts val="0"/>
              </a:spcAft>
              <a:buClr>
                <a:srgbClr val="FDDCAE"/>
              </a:buClr>
              <a:buSzPts val="4800"/>
              <a:buNone/>
              <a:defRPr sz="6400">
                <a:solidFill>
                  <a:srgbClr val="FDDCAE"/>
                </a:solidFill>
              </a:defRPr>
            </a:lvl9pPr>
          </a:lstStyle>
          <a:p>
            <a:r>
              <a:t>xx%</a:t>
            </a:r>
          </a:p>
        </p:txBody>
      </p:sp>
      <p:sp>
        <p:nvSpPr>
          <p:cNvPr id="114" name="Google Shape;114;p19"/>
          <p:cNvSpPr txBox="1">
            <a:spLocks noGrp="1"/>
          </p:cNvSpPr>
          <p:nvPr>
            <p:ph type="title" idx="14"/>
          </p:nvPr>
        </p:nvSpPr>
        <p:spPr>
          <a:xfrm>
            <a:off x="8730321" y="3965367"/>
            <a:ext cx="235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5" name="Google Shape;115;p19"/>
          <p:cNvSpPr txBox="1">
            <a:spLocks noGrp="1"/>
          </p:cNvSpPr>
          <p:nvPr>
            <p:ph type="subTitle" idx="15"/>
          </p:nvPr>
        </p:nvSpPr>
        <p:spPr>
          <a:xfrm>
            <a:off x="8730321" y="4424167"/>
            <a:ext cx="2351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123141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83DA-7E22-4977-B8A3-C63B11B131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E8B7F-3978-42B6-A613-30269BABD8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93601D-6A40-49CF-9F74-C7BAC5ECA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285B9-CB04-42F4-86F2-C6A242C66EAA}"/>
              </a:ext>
            </a:extLst>
          </p:cNvPr>
          <p:cNvSpPr>
            <a:spLocks noGrp="1"/>
          </p:cNvSpPr>
          <p:nvPr>
            <p:ph type="dt" sz="half" idx="10"/>
          </p:nvPr>
        </p:nvSpPr>
        <p:spPr/>
        <p:txBody>
          <a:bodyPr/>
          <a:lstStyle/>
          <a:p>
            <a:fld id="{B58C4392-95C2-486A-91E5-E5DFD0E35EA1}" type="datetimeFigureOut">
              <a:rPr lang="en-US" smtClean="0"/>
              <a:t>1/19/2022</a:t>
            </a:fld>
            <a:endParaRPr lang="en-US"/>
          </a:p>
        </p:txBody>
      </p:sp>
      <p:sp>
        <p:nvSpPr>
          <p:cNvPr id="6" name="Footer Placeholder 5">
            <a:extLst>
              <a:ext uri="{FF2B5EF4-FFF2-40B4-BE49-F238E27FC236}">
                <a16:creationId xmlns:a16="http://schemas.microsoft.com/office/drawing/2014/main" id="{669B21BD-C8AA-41EA-A470-3F724A4954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A52C26-91D7-4837-A022-4B584930745E}"/>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26601760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116"/>
        <p:cNvGrpSpPr/>
        <p:nvPr/>
      </p:nvGrpSpPr>
      <p:grpSpPr>
        <a:xfrm>
          <a:off x="0" y="0"/>
          <a:ext cx="0" cy="0"/>
          <a:chOff x="0" y="0"/>
          <a:chExt cx="0" cy="0"/>
        </a:xfrm>
      </p:grpSpPr>
      <p:sp>
        <p:nvSpPr>
          <p:cNvPr id="117" name="Google Shape;117;p20"/>
          <p:cNvSpPr/>
          <p:nvPr/>
        </p:nvSpPr>
        <p:spPr>
          <a:xfrm>
            <a:off x="0" y="-13600"/>
            <a:ext cx="12227600" cy="2460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20"/>
          <p:cNvSpPr txBox="1">
            <a:spLocks noGrp="1"/>
          </p:cNvSpPr>
          <p:nvPr>
            <p:ph type="title"/>
          </p:nvPr>
        </p:nvSpPr>
        <p:spPr>
          <a:xfrm>
            <a:off x="3276400" y="3414033"/>
            <a:ext cx="5639200" cy="1122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19" name="Google Shape;119;p20"/>
          <p:cNvSpPr txBox="1">
            <a:spLocks noGrp="1"/>
          </p:cNvSpPr>
          <p:nvPr>
            <p:ph type="title" idx="2" hasCustomPrompt="1"/>
          </p:nvPr>
        </p:nvSpPr>
        <p:spPr>
          <a:xfrm>
            <a:off x="4421400" y="1260300"/>
            <a:ext cx="3349200" cy="10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9600"/>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sp>
        <p:nvSpPr>
          <p:cNvPr id="120" name="Google Shape;120;p20"/>
          <p:cNvSpPr txBox="1">
            <a:spLocks noGrp="1"/>
          </p:cNvSpPr>
          <p:nvPr>
            <p:ph type="subTitle" idx="1"/>
          </p:nvPr>
        </p:nvSpPr>
        <p:spPr>
          <a:xfrm>
            <a:off x="3976600" y="4805068"/>
            <a:ext cx="42388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5212825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121"/>
        <p:cNvGrpSpPr/>
        <p:nvPr/>
      </p:nvGrpSpPr>
      <p:grpSpPr>
        <a:xfrm>
          <a:off x="0" y="0"/>
          <a:ext cx="0" cy="0"/>
          <a:chOff x="0" y="0"/>
          <a:chExt cx="0" cy="0"/>
        </a:xfrm>
      </p:grpSpPr>
      <p:sp>
        <p:nvSpPr>
          <p:cNvPr id="122" name="Google Shape;122;p21"/>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21"/>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21"/>
          <p:cNvSpPr txBox="1">
            <a:spLocks noGrp="1"/>
          </p:cNvSpPr>
          <p:nvPr>
            <p:ph type="title" idx="2"/>
          </p:nvPr>
        </p:nvSpPr>
        <p:spPr>
          <a:xfrm>
            <a:off x="1125873" y="2542967"/>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5" name="Google Shape;125;p21"/>
          <p:cNvSpPr txBox="1">
            <a:spLocks noGrp="1"/>
          </p:cNvSpPr>
          <p:nvPr>
            <p:ph type="subTitle" idx="1"/>
          </p:nvPr>
        </p:nvSpPr>
        <p:spPr>
          <a:xfrm>
            <a:off x="1125873" y="3001767"/>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1"/>
          <p:cNvSpPr txBox="1">
            <a:spLocks noGrp="1"/>
          </p:cNvSpPr>
          <p:nvPr>
            <p:ph type="title" idx="3"/>
          </p:nvPr>
        </p:nvSpPr>
        <p:spPr>
          <a:xfrm>
            <a:off x="4578193" y="2542967"/>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7" name="Google Shape;127;p21"/>
          <p:cNvSpPr txBox="1">
            <a:spLocks noGrp="1"/>
          </p:cNvSpPr>
          <p:nvPr>
            <p:ph type="subTitle" idx="4"/>
          </p:nvPr>
        </p:nvSpPr>
        <p:spPr>
          <a:xfrm>
            <a:off x="4578193" y="3001767"/>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1"/>
          <p:cNvSpPr txBox="1">
            <a:spLocks noGrp="1"/>
          </p:cNvSpPr>
          <p:nvPr>
            <p:ph type="title" idx="5"/>
          </p:nvPr>
        </p:nvSpPr>
        <p:spPr>
          <a:xfrm>
            <a:off x="8030527" y="2542967"/>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9" name="Google Shape;129;p21"/>
          <p:cNvSpPr txBox="1">
            <a:spLocks noGrp="1"/>
          </p:cNvSpPr>
          <p:nvPr>
            <p:ph type="subTitle" idx="6"/>
          </p:nvPr>
        </p:nvSpPr>
        <p:spPr>
          <a:xfrm>
            <a:off x="8030527" y="3001767"/>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1"/>
          <p:cNvSpPr txBox="1">
            <a:spLocks noGrp="1"/>
          </p:cNvSpPr>
          <p:nvPr>
            <p:ph type="title" idx="7"/>
          </p:nvPr>
        </p:nvSpPr>
        <p:spPr>
          <a:xfrm>
            <a:off x="1125873" y="48139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1" name="Google Shape;131;p21"/>
          <p:cNvSpPr txBox="1">
            <a:spLocks noGrp="1"/>
          </p:cNvSpPr>
          <p:nvPr>
            <p:ph type="subTitle" idx="8"/>
          </p:nvPr>
        </p:nvSpPr>
        <p:spPr>
          <a:xfrm>
            <a:off x="1125873" y="52727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1"/>
          <p:cNvSpPr txBox="1">
            <a:spLocks noGrp="1"/>
          </p:cNvSpPr>
          <p:nvPr>
            <p:ph type="title" idx="9"/>
          </p:nvPr>
        </p:nvSpPr>
        <p:spPr>
          <a:xfrm>
            <a:off x="4578193" y="48139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3" name="Google Shape;133;p21"/>
          <p:cNvSpPr txBox="1">
            <a:spLocks noGrp="1"/>
          </p:cNvSpPr>
          <p:nvPr>
            <p:ph type="subTitle" idx="13"/>
          </p:nvPr>
        </p:nvSpPr>
        <p:spPr>
          <a:xfrm>
            <a:off x="4578193" y="52727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title" idx="14"/>
          </p:nvPr>
        </p:nvSpPr>
        <p:spPr>
          <a:xfrm>
            <a:off x="8030527" y="48139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5" name="Google Shape;135;p21"/>
          <p:cNvSpPr txBox="1">
            <a:spLocks noGrp="1"/>
          </p:cNvSpPr>
          <p:nvPr>
            <p:ph type="subTitle" idx="15"/>
          </p:nvPr>
        </p:nvSpPr>
        <p:spPr>
          <a:xfrm>
            <a:off x="8030527" y="52727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720124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 Three Columns 1">
  <p:cSld name="Title + Three Columns 1">
    <p:spTree>
      <p:nvGrpSpPr>
        <p:cNvPr id="1" name="Shape 136"/>
        <p:cNvGrpSpPr/>
        <p:nvPr/>
      </p:nvGrpSpPr>
      <p:grpSpPr>
        <a:xfrm>
          <a:off x="0" y="0"/>
          <a:ext cx="0" cy="0"/>
          <a:chOff x="0" y="0"/>
          <a:chExt cx="0" cy="0"/>
        </a:xfrm>
      </p:grpSpPr>
      <p:sp>
        <p:nvSpPr>
          <p:cNvPr id="137" name="Google Shape;137;p22"/>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22"/>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22"/>
          <p:cNvSpPr txBox="1">
            <a:spLocks noGrp="1"/>
          </p:cNvSpPr>
          <p:nvPr>
            <p:ph type="title" idx="2"/>
          </p:nvPr>
        </p:nvSpPr>
        <p:spPr>
          <a:xfrm>
            <a:off x="1181959" y="3660833"/>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0" name="Google Shape;140;p22"/>
          <p:cNvSpPr txBox="1">
            <a:spLocks noGrp="1"/>
          </p:cNvSpPr>
          <p:nvPr>
            <p:ph type="body" idx="1"/>
          </p:nvPr>
        </p:nvSpPr>
        <p:spPr>
          <a:xfrm>
            <a:off x="1181967" y="4445700"/>
            <a:ext cx="3094400" cy="212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41" name="Google Shape;141;p22"/>
          <p:cNvSpPr txBox="1">
            <a:spLocks noGrp="1"/>
          </p:cNvSpPr>
          <p:nvPr>
            <p:ph type="title" idx="3"/>
          </p:nvPr>
        </p:nvSpPr>
        <p:spPr>
          <a:xfrm>
            <a:off x="4548792" y="3660833"/>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2" name="Google Shape;142;p22"/>
          <p:cNvSpPr txBox="1">
            <a:spLocks noGrp="1"/>
          </p:cNvSpPr>
          <p:nvPr>
            <p:ph type="body" idx="4"/>
          </p:nvPr>
        </p:nvSpPr>
        <p:spPr>
          <a:xfrm>
            <a:off x="4548800" y="4445700"/>
            <a:ext cx="3094400" cy="212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43" name="Google Shape;143;p22"/>
          <p:cNvSpPr txBox="1">
            <a:spLocks noGrp="1"/>
          </p:cNvSpPr>
          <p:nvPr>
            <p:ph type="title" idx="5"/>
          </p:nvPr>
        </p:nvSpPr>
        <p:spPr>
          <a:xfrm>
            <a:off x="7915625" y="3660833"/>
            <a:ext cx="30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4" name="Google Shape;144;p22"/>
          <p:cNvSpPr txBox="1">
            <a:spLocks noGrp="1"/>
          </p:cNvSpPr>
          <p:nvPr>
            <p:ph type="body" idx="6"/>
          </p:nvPr>
        </p:nvSpPr>
        <p:spPr>
          <a:xfrm>
            <a:off x="7915633" y="4445700"/>
            <a:ext cx="3094400" cy="212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2936152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3">
  <p:cSld name="Section 3">
    <p:spTree>
      <p:nvGrpSpPr>
        <p:cNvPr id="1" name="Shape 145"/>
        <p:cNvGrpSpPr/>
        <p:nvPr/>
      </p:nvGrpSpPr>
      <p:grpSpPr>
        <a:xfrm>
          <a:off x="0" y="0"/>
          <a:ext cx="0" cy="0"/>
          <a:chOff x="0" y="0"/>
          <a:chExt cx="0" cy="0"/>
        </a:xfrm>
      </p:grpSpPr>
      <p:sp>
        <p:nvSpPr>
          <p:cNvPr id="146" name="Google Shape;146;p23"/>
          <p:cNvSpPr/>
          <p:nvPr/>
        </p:nvSpPr>
        <p:spPr>
          <a:xfrm>
            <a:off x="-17800" y="2471200"/>
            <a:ext cx="12227600" cy="4461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23"/>
          <p:cNvSpPr txBox="1">
            <a:spLocks noGrp="1"/>
          </p:cNvSpPr>
          <p:nvPr>
            <p:ph type="title"/>
          </p:nvPr>
        </p:nvSpPr>
        <p:spPr>
          <a:xfrm>
            <a:off x="1553375" y="3414033"/>
            <a:ext cx="5849600" cy="11224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48" name="Google Shape;148;p23"/>
          <p:cNvSpPr txBox="1">
            <a:spLocks noGrp="1"/>
          </p:cNvSpPr>
          <p:nvPr>
            <p:ph type="title" idx="2" hasCustomPrompt="1"/>
          </p:nvPr>
        </p:nvSpPr>
        <p:spPr>
          <a:xfrm>
            <a:off x="1553375" y="1260300"/>
            <a:ext cx="3349200" cy="10524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96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
        <p:nvSpPr>
          <p:cNvPr id="149" name="Google Shape;149;p23"/>
          <p:cNvSpPr txBox="1">
            <a:spLocks noGrp="1"/>
          </p:cNvSpPr>
          <p:nvPr>
            <p:ph type="subTitle" idx="1"/>
          </p:nvPr>
        </p:nvSpPr>
        <p:spPr>
          <a:xfrm>
            <a:off x="1553375" y="4789100"/>
            <a:ext cx="4238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6257771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 Three Columns 2">
  <p:cSld name="Title + Three Columns 2">
    <p:spTree>
      <p:nvGrpSpPr>
        <p:cNvPr id="1" name="Shape 150"/>
        <p:cNvGrpSpPr/>
        <p:nvPr/>
      </p:nvGrpSpPr>
      <p:grpSpPr>
        <a:xfrm>
          <a:off x="0" y="0"/>
          <a:ext cx="0" cy="0"/>
          <a:chOff x="0" y="0"/>
          <a:chExt cx="0" cy="0"/>
        </a:xfrm>
      </p:grpSpPr>
      <p:sp>
        <p:nvSpPr>
          <p:cNvPr id="151" name="Google Shape;151;p24"/>
          <p:cNvSpPr/>
          <p:nvPr/>
        </p:nvSpPr>
        <p:spPr>
          <a:xfrm>
            <a:off x="0" y="4612333"/>
            <a:ext cx="12192000" cy="16312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24"/>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24"/>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4"/>
          <p:cNvSpPr txBox="1">
            <a:spLocks noGrp="1"/>
          </p:cNvSpPr>
          <p:nvPr>
            <p:ph type="title" idx="2"/>
          </p:nvPr>
        </p:nvSpPr>
        <p:spPr>
          <a:xfrm>
            <a:off x="1125873" y="50171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5" name="Google Shape;155;p24"/>
          <p:cNvSpPr txBox="1">
            <a:spLocks noGrp="1"/>
          </p:cNvSpPr>
          <p:nvPr>
            <p:ph type="subTitle" idx="1"/>
          </p:nvPr>
        </p:nvSpPr>
        <p:spPr>
          <a:xfrm>
            <a:off x="1125873" y="54759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4"/>
          <p:cNvSpPr txBox="1">
            <a:spLocks noGrp="1"/>
          </p:cNvSpPr>
          <p:nvPr>
            <p:ph type="title" idx="3"/>
          </p:nvPr>
        </p:nvSpPr>
        <p:spPr>
          <a:xfrm>
            <a:off x="4578193" y="50171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7" name="Google Shape;157;p24"/>
          <p:cNvSpPr txBox="1">
            <a:spLocks noGrp="1"/>
          </p:cNvSpPr>
          <p:nvPr>
            <p:ph type="subTitle" idx="4"/>
          </p:nvPr>
        </p:nvSpPr>
        <p:spPr>
          <a:xfrm>
            <a:off x="4578193" y="54759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4"/>
          <p:cNvSpPr txBox="1">
            <a:spLocks noGrp="1"/>
          </p:cNvSpPr>
          <p:nvPr>
            <p:ph type="title" idx="5"/>
          </p:nvPr>
        </p:nvSpPr>
        <p:spPr>
          <a:xfrm>
            <a:off x="8030527" y="5017133"/>
            <a:ext cx="303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9" name="Google Shape;159;p24"/>
          <p:cNvSpPr txBox="1">
            <a:spLocks noGrp="1"/>
          </p:cNvSpPr>
          <p:nvPr>
            <p:ph type="subTitle" idx="6"/>
          </p:nvPr>
        </p:nvSpPr>
        <p:spPr>
          <a:xfrm>
            <a:off x="8030527" y="5475933"/>
            <a:ext cx="30356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20877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 Three Columns 3">
  <p:cSld name="Title + Three Columns 3">
    <p:spTree>
      <p:nvGrpSpPr>
        <p:cNvPr id="1" name="Shape 160"/>
        <p:cNvGrpSpPr/>
        <p:nvPr/>
      </p:nvGrpSpPr>
      <p:grpSpPr>
        <a:xfrm>
          <a:off x="0" y="0"/>
          <a:ext cx="0" cy="0"/>
          <a:chOff x="0" y="0"/>
          <a:chExt cx="0" cy="0"/>
        </a:xfrm>
      </p:grpSpPr>
      <p:sp>
        <p:nvSpPr>
          <p:cNvPr id="161" name="Google Shape;161;p25"/>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5"/>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3" name="Google Shape;163;p25"/>
          <p:cNvSpPr txBox="1">
            <a:spLocks noGrp="1"/>
          </p:cNvSpPr>
          <p:nvPr>
            <p:ph type="title" idx="2"/>
          </p:nvPr>
        </p:nvSpPr>
        <p:spPr>
          <a:xfrm>
            <a:off x="8153067" y="2004300"/>
            <a:ext cx="2962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800"/>
              <a:buNone/>
              <a:defRPr sz="24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 name="Google Shape;164;p25"/>
          <p:cNvSpPr txBox="1">
            <a:spLocks noGrp="1"/>
          </p:cNvSpPr>
          <p:nvPr>
            <p:ph type="subTitle" idx="1"/>
          </p:nvPr>
        </p:nvSpPr>
        <p:spPr>
          <a:xfrm>
            <a:off x="8153067" y="2463100"/>
            <a:ext cx="2962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title" idx="3"/>
          </p:nvPr>
        </p:nvSpPr>
        <p:spPr>
          <a:xfrm>
            <a:off x="8153067" y="3394200"/>
            <a:ext cx="2962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None/>
              <a:defRPr sz="24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25"/>
          <p:cNvSpPr txBox="1">
            <a:spLocks noGrp="1"/>
          </p:cNvSpPr>
          <p:nvPr>
            <p:ph type="subTitle" idx="4"/>
          </p:nvPr>
        </p:nvSpPr>
        <p:spPr>
          <a:xfrm>
            <a:off x="8153067" y="3853000"/>
            <a:ext cx="2962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7" name="Google Shape;167;p25"/>
          <p:cNvSpPr txBox="1">
            <a:spLocks noGrp="1"/>
          </p:cNvSpPr>
          <p:nvPr>
            <p:ph type="title" idx="5"/>
          </p:nvPr>
        </p:nvSpPr>
        <p:spPr>
          <a:xfrm>
            <a:off x="8153067" y="4784100"/>
            <a:ext cx="2962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sz="2400">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68" name="Google Shape;168;p25"/>
          <p:cNvSpPr txBox="1">
            <a:spLocks noGrp="1"/>
          </p:cNvSpPr>
          <p:nvPr>
            <p:ph type="subTitle" idx="6"/>
          </p:nvPr>
        </p:nvSpPr>
        <p:spPr>
          <a:xfrm>
            <a:off x="8153067" y="5242900"/>
            <a:ext cx="2962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42550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4">
  <p:cSld name="Section 4">
    <p:spTree>
      <p:nvGrpSpPr>
        <p:cNvPr id="1" name="Shape 169"/>
        <p:cNvGrpSpPr/>
        <p:nvPr/>
      </p:nvGrpSpPr>
      <p:grpSpPr>
        <a:xfrm>
          <a:off x="0" y="0"/>
          <a:ext cx="0" cy="0"/>
          <a:chOff x="0" y="0"/>
          <a:chExt cx="0" cy="0"/>
        </a:xfrm>
      </p:grpSpPr>
      <p:sp>
        <p:nvSpPr>
          <p:cNvPr id="170" name="Google Shape;170;p26"/>
          <p:cNvSpPr/>
          <p:nvPr/>
        </p:nvSpPr>
        <p:spPr>
          <a:xfrm>
            <a:off x="2916200" y="-24400"/>
            <a:ext cx="6359600" cy="690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26"/>
          <p:cNvSpPr txBox="1">
            <a:spLocks noGrp="1"/>
          </p:cNvSpPr>
          <p:nvPr>
            <p:ph type="title"/>
          </p:nvPr>
        </p:nvSpPr>
        <p:spPr>
          <a:xfrm>
            <a:off x="3276400" y="3414033"/>
            <a:ext cx="5639200" cy="1122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72" name="Google Shape;172;p26"/>
          <p:cNvSpPr txBox="1">
            <a:spLocks noGrp="1"/>
          </p:cNvSpPr>
          <p:nvPr>
            <p:ph type="title" idx="2" hasCustomPrompt="1"/>
          </p:nvPr>
        </p:nvSpPr>
        <p:spPr>
          <a:xfrm>
            <a:off x="4421400" y="1260300"/>
            <a:ext cx="3349200" cy="10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9600"/>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sp>
        <p:nvSpPr>
          <p:cNvPr id="173" name="Google Shape;173;p26"/>
          <p:cNvSpPr txBox="1">
            <a:spLocks noGrp="1"/>
          </p:cNvSpPr>
          <p:nvPr>
            <p:ph type="subTitle" idx="1"/>
          </p:nvPr>
        </p:nvSpPr>
        <p:spPr>
          <a:xfrm>
            <a:off x="3976600" y="4805068"/>
            <a:ext cx="42388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979110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5">
  <p:cSld name="Section 5">
    <p:spTree>
      <p:nvGrpSpPr>
        <p:cNvPr id="1" name="Shape 174"/>
        <p:cNvGrpSpPr/>
        <p:nvPr/>
      </p:nvGrpSpPr>
      <p:grpSpPr>
        <a:xfrm>
          <a:off x="0" y="0"/>
          <a:ext cx="0" cy="0"/>
          <a:chOff x="0" y="0"/>
          <a:chExt cx="0" cy="0"/>
        </a:xfrm>
      </p:grpSpPr>
      <p:sp>
        <p:nvSpPr>
          <p:cNvPr id="175" name="Google Shape;175;p27"/>
          <p:cNvSpPr/>
          <p:nvPr/>
        </p:nvSpPr>
        <p:spPr>
          <a:xfrm>
            <a:off x="-17800" y="2471200"/>
            <a:ext cx="12227600" cy="4461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27"/>
          <p:cNvSpPr txBox="1">
            <a:spLocks noGrp="1"/>
          </p:cNvSpPr>
          <p:nvPr>
            <p:ph type="title"/>
          </p:nvPr>
        </p:nvSpPr>
        <p:spPr>
          <a:xfrm>
            <a:off x="4995732" y="3414033"/>
            <a:ext cx="5639200" cy="11224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4800"/>
              <a:buNone/>
              <a:defRPr sz="64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177" name="Google Shape;177;p27"/>
          <p:cNvSpPr txBox="1">
            <a:spLocks noGrp="1"/>
          </p:cNvSpPr>
          <p:nvPr>
            <p:ph type="title" idx="2" hasCustomPrompt="1"/>
          </p:nvPr>
        </p:nvSpPr>
        <p:spPr>
          <a:xfrm>
            <a:off x="7285769" y="1260300"/>
            <a:ext cx="3349200" cy="105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9600"/>
            </a:lvl1pPr>
            <a:lvl2pPr lvl="1" algn="r" rtl="0">
              <a:spcBef>
                <a:spcPts val="0"/>
              </a:spcBef>
              <a:spcAft>
                <a:spcPts val="0"/>
              </a:spcAft>
              <a:buSzPts val="7200"/>
              <a:buNone/>
              <a:defRPr sz="9600"/>
            </a:lvl2pPr>
            <a:lvl3pPr lvl="2" algn="r" rtl="0">
              <a:spcBef>
                <a:spcPts val="0"/>
              </a:spcBef>
              <a:spcAft>
                <a:spcPts val="0"/>
              </a:spcAft>
              <a:buSzPts val="7200"/>
              <a:buNone/>
              <a:defRPr sz="9600"/>
            </a:lvl3pPr>
            <a:lvl4pPr lvl="3" algn="r" rtl="0">
              <a:spcBef>
                <a:spcPts val="0"/>
              </a:spcBef>
              <a:spcAft>
                <a:spcPts val="0"/>
              </a:spcAft>
              <a:buSzPts val="7200"/>
              <a:buNone/>
              <a:defRPr sz="9600"/>
            </a:lvl4pPr>
            <a:lvl5pPr lvl="4" algn="r" rtl="0">
              <a:spcBef>
                <a:spcPts val="0"/>
              </a:spcBef>
              <a:spcAft>
                <a:spcPts val="0"/>
              </a:spcAft>
              <a:buSzPts val="7200"/>
              <a:buNone/>
              <a:defRPr sz="9600"/>
            </a:lvl5pPr>
            <a:lvl6pPr lvl="5" algn="r" rtl="0">
              <a:spcBef>
                <a:spcPts val="0"/>
              </a:spcBef>
              <a:spcAft>
                <a:spcPts val="0"/>
              </a:spcAft>
              <a:buSzPts val="7200"/>
              <a:buNone/>
              <a:defRPr sz="9600"/>
            </a:lvl6pPr>
            <a:lvl7pPr lvl="6" algn="r" rtl="0">
              <a:spcBef>
                <a:spcPts val="0"/>
              </a:spcBef>
              <a:spcAft>
                <a:spcPts val="0"/>
              </a:spcAft>
              <a:buSzPts val="7200"/>
              <a:buNone/>
              <a:defRPr sz="9600"/>
            </a:lvl7pPr>
            <a:lvl8pPr lvl="7" algn="r" rtl="0">
              <a:spcBef>
                <a:spcPts val="0"/>
              </a:spcBef>
              <a:spcAft>
                <a:spcPts val="0"/>
              </a:spcAft>
              <a:buSzPts val="7200"/>
              <a:buNone/>
              <a:defRPr sz="9600"/>
            </a:lvl8pPr>
            <a:lvl9pPr lvl="8" algn="r" rtl="0">
              <a:spcBef>
                <a:spcPts val="0"/>
              </a:spcBef>
              <a:spcAft>
                <a:spcPts val="0"/>
              </a:spcAft>
              <a:buSzPts val="7200"/>
              <a:buNone/>
              <a:defRPr sz="9600"/>
            </a:lvl9pPr>
          </a:lstStyle>
          <a:p>
            <a:r>
              <a:t>xx%</a:t>
            </a:r>
          </a:p>
        </p:txBody>
      </p:sp>
      <p:sp>
        <p:nvSpPr>
          <p:cNvPr id="178" name="Google Shape;178;p27"/>
          <p:cNvSpPr txBox="1">
            <a:spLocks noGrp="1"/>
          </p:cNvSpPr>
          <p:nvPr>
            <p:ph type="subTitle" idx="1"/>
          </p:nvPr>
        </p:nvSpPr>
        <p:spPr>
          <a:xfrm>
            <a:off x="6396169" y="4805068"/>
            <a:ext cx="4238800" cy="71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012881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spTree>
      <p:nvGrpSpPr>
        <p:cNvPr id="1" name="Shape 179"/>
        <p:cNvGrpSpPr/>
        <p:nvPr/>
      </p:nvGrpSpPr>
      <p:grpSpPr>
        <a:xfrm>
          <a:off x="0" y="0"/>
          <a:ext cx="0" cy="0"/>
          <a:chOff x="0" y="0"/>
          <a:chExt cx="0" cy="0"/>
        </a:xfrm>
      </p:grpSpPr>
      <p:sp>
        <p:nvSpPr>
          <p:cNvPr id="180" name="Google Shape;180;p28"/>
          <p:cNvSpPr/>
          <p:nvPr/>
        </p:nvSpPr>
        <p:spPr>
          <a:xfrm>
            <a:off x="0" y="0"/>
            <a:ext cx="12192000" cy="10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28"/>
          <p:cNvSpPr txBox="1">
            <a:spLocks noGrp="1"/>
          </p:cNvSpPr>
          <p:nvPr>
            <p:ph type="title"/>
          </p:nvPr>
        </p:nvSpPr>
        <p:spPr>
          <a:xfrm>
            <a:off x="907367" y="593367"/>
            <a:ext cx="942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8"/>
          <p:cNvSpPr txBox="1">
            <a:spLocks noGrp="1"/>
          </p:cNvSpPr>
          <p:nvPr>
            <p:ph type="title" idx="2"/>
          </p:nvPr>
        </p:nvSpPr>
        <p:spPr>
          <a:xfrm>
            <a:off x="2788731" y="2504367"/>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28"/>
          <p:cNvSpPr txBox="1">
            <a:spLocks noGrp="1"/>
          </p:cNvSpPr>
          <p:nvPr>
            <p:ph type="subTitle" idx="1"/>
          </p:nvPr>
        </p:nvSpPr>
        <p:spPr>
          <a:xfrm>
            <a:off x="2788731" y="2920200"/>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4" name="Google Shape;184;p28"/>
          <p:cNvSpPr txBox="1">
            <a:spLocks noGrp="1"/>
          </p:cNvSpPr>
          <p:nvPr>
            <p:ph type="title" idx="3"/>
          </p:nvPr>
        </p:nvSpPr>
        <p:spPr>
          <a:xfrm>
            <a:off x="2788731" y="4446600"/>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28"/>
          <p:cNvSpPr txBox="1">
            <a:spLocks noGrp="1"/>
          </p:cNvSpPr>
          <p:nvPr>
            <p:ph type="subTitle" idx="4"/>
          </p:nvPr>
        </p:nvSpPr>
        <p:spPr>
          <a:xfrm>
            <a:off x="2788731" y="4862433"/>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 name="Google Shape;186;p28"/>
          <p:cNvSpPr txBox="1">
            <a:spLocks noGrp="1"/>
          </p:cNvSpPr>
          <p:nvPr>
            <p:ph type="title" idx="5"/>
          </p:nvPr>
        </p:nvSpPr>
        <p:spPr>
          <a:xfrm>
            <a:off x="7991164" y="2504367"/>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7" name="Google Shape;187;p28"/>
          <p:cNvSpPr txBox="1">
            <a:spLocks noGrp="1"/>
          </p:cNvSpPr>
          <p:nvPr>
            <p:ph type="subTitle" idx="6"/>
          </p:nvPr>
        </p:nvSpPr>
        <p:spPr>
          <a:xfrm>
            <a:off x="7991164" y="2920200"/>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8" name="Google Shape;188;p28"/>
          <p:cNvSpPr txBox="1">
            <a:spLocks noGrp="1"/>
          </p:cNvSpPr>
          <p:nvPr>
            <p:ph type="title" idx="7"/>
          </p:nvPr>
        </p:nvSpPr>
        <p:spPr>
          <a:xfrm>
            <a:off x="7991164" y="4446600"/>
            <a:ext cx="291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28"/>
          <p:cNvSpPr txBox="1">
            <a:spLocks noGrp="1"/>
          </p:cNvSpPr>
          <p:nvPr>
            <p:ph type="subTitle" idx="8"/>
          </p:nvPr>
        </p:nvSpPr>
        <p:spPr>
          <a:xfrm>
            <a:off x="7991164" y="4862433"/>
            <a:ext cx="29116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571895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90"/>
        <p:cNvGrpSpPr/>
        <p:nvPr/>
      </p:nvGrpSpPr>
      <p:grpSpPr>
        <a:xfrm>
          <a:off x="0" y="0"/>
          <a:ext cx="0" cy="0"/>
          <a:chOff x="0" y="0"/>
          <a:chExt cx="0" cy="0"/>
        </a:xfrm>
      </p:grpSpPr>
      <p:sp>
        <p:nvSpPr>
          <p:cNvPr id="191" name="Google Shape;191;p29"/>
          <p:cNvSpPr/>
          <p:nvPr/>
        </p:nvSpPr>
        <p:spPr>
          <a:xfrm>
            <a:off x="0" y="2085500"/>
            <a:ext cx="9488400" cy="4846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29"/>
          <p:cNvSpPr txBox="1">
            <a:spLocks noGrp="1"/>
          </p:cNvSpPr>
          <p:nvPr>
            <p:ph type="title"/>
          </p:nvPr>
        </p:nvSpPr>
        <p:spPr>
          <a:xfrm>
            <a:off x="1545400" y="896000"/>
            <a:ext cx="5849600" cy="1122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48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93" name="Google Shape;193;p29"/>
          <p:cNvSpPr txBox="1">
            <a:spLocks noGrp="1"/>
          </p:cNvSpPr>
          <p:nvPr>
            <p:ph type="subTitle" idx="1"/>
          </p:nvPr>
        </p:nvSpPr>
        <p:spPr>
          <a:xfrm>
            <a:off x="1545400" y="2606200"/>
            <a:ext cx="3929200" cy="19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
        <p:nvSpPr>
          <p:cNvPr id="194" name="Google Shape;194;p29"/>
          <p:cNvSpPr txBox="1"/>
          <p:nvPr/>
        </p:nvSpPr>
        <p:spPr>
          <a:xfrm>
            <a:off x="1545400" y="4275700"/>
            <a:ext cx="4198400" cy="13588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4"/>
                </a:solidFill>
                <a:latin typeface="Open Sans"/>
                <a:ea typeface="Open Sans"/>
                <a:cs typeface="Open Sans"/>
                <a:sym typeface="Open Sans"/>
              </a:rPr>
              <a:t>CREDITS: This presentation template was created by </a:t>
            </a:r>
            <a:r>
              <a:rPr lang="en" sz="1333" b="1">
                <a:solidFill>
                  <a:schemeClr val="accent4"/>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333">
                <a:solidFill>
                  <a:schemeClr val="accent4"/>
                </a:solidFill>
                <a:latin typeface="Open Sans"/>
                <a:ea typeface="Open Sans"/>
                <a:cs typeface="Open Sans"/>
                <a:sym typeface="Open Sans"/>
              </a:rPr>
              <a:t>, including icons by </a:t>
            </a:r>
            <a:r>
              <a:rPr lang="en" sz="1333" b="1">
                <a:solidFill>
                  <a:schemeClr val="accent4"/>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333">
                <a:solidFill>
                  <a:schemeClr val="accent4"/>
                </a:solidFill>
                <a:latin typeface="Open Sans"/>
                <a:ea typeface="Open Sans"/>
                <a:cs typeface="Open Sans"/>
                <a:sym typeface="Open Sans"/>
              </a:rPr>
              <a:t>, and infographics &amp; images by </a:t>
            </a:r>
            <a:r>
              <a:rPr lang="en" sz="1333" b="1">
                <a:solidFill>
                  <a:schemeClr val="accent4"/>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333">
                <a:solidFill>
                  <a:schemeClr val="accent4"/>
                </a:solidFill>
                <a:latin typeface="Open Sans"/>
                <a:ea typeface="Open Sans"/>
                <a:cs typeface="Open Sans"/>
                <a:sym typeface="Open Sans"/>
              </a:rPr>
              <a:t>. </a:t>
            </a:r>
            <a:endParaRPr sz="1333">
              <a:solidFill>
                <a:schemeClr val="accent4"/>
              </a:solidFill>
              <a:latin typeface="Open Sans"/>
              <a:ea typeface="Open Sans"/>
              <a:cs typeface="Open Sans"/>
              <a:sym typeface="Open Sans"/>
            </a:endParaRPr>
          </a:p>
          <a:p>
            <a:pPr marL="0" lvl="0" indent="0" algn="l" rtl="0">
              <a:spcBef>
                <a:spcPts val="400"/>
              </a:spcBef>
              <a:spcAft>
                <a:spcPts val="0"/>
              </a:spcAft>
              <a:buNone/>
            </a:pPr>
            <a:endParaRPr sz="1333" b="1">
              <a:solidFill>
                <a:schemeClr val="accent4"/>
              </a:solidFill>
              <a:latin typeface="Open Sans"/>
              <a:ea typeface="Open Sans"/>
              <a:cs typeface="Open Sans"/>
              <a:sym typeface="Open Sans"/>
            </a:endParaRPr>
          </a:p>
        </p:txBody>
      </p:sp>
    </p:spTree>
    <p:extLst>
      <p:ext uri="{BB962C8B-B14F-4D97-AF65-F5344CB8AC3E}">
        <p14:creationId xmlns:p14="http://schemas.microsoft.com/office/powerpoint/2010/main" val="3244347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E24E-7D2D-4255-B266-8978A5F3C0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00EB88-7C0A-41F5-BB16-88DE547890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E66651-EF00-4974-B39E-A9072475BA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C81E9-2568-4603-9081-BE685F114B80}"/>
              </a:ext>
            </a:extLst>
          </p:cNvPr>
          <p:cNvSpPr>
            <a:spLocks noGrp="1"/>
          </p:cNvSpPr>
          <p:nvPr>
            <p:ph type="dt" sz="half" idx="10"/>
          </p:nvPr>
        </p:nvSpPr>
        <p:spPr/>
        <p:txBody>
          <a:bodyPr/>
          <a:lstStyle/>
          <a:p>
            <a:fld id="{B58C4392-95C2-486A-91E5-E5DFD0E35EA1}" type="datetimeFigureOut">
              <a:rPr lang="en-US" smtClean="0"/>
              <a:t>1/19/2022</a:t>
            </a:fld>
            <a:endParaRPr lang="en-US"/>
          </a:p>
        </p:txBody>
      </p:sp>
      <p:sp>
        <p:nvSpPr>
          <p:cNvPr id="6" name="Footer Placeholder 5">
            <a:extLst>
              <a:ext uri="{FF2B5EF4-FFF2-40B4-BE49-F238E27FC236}">
                <a16:creationId xmlns:a16="http://schemas.microsoft.com/office/drawing/2014/main" id="{061BB6FE-B2AE-46C1-9E9A-3648D4184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AA65E-B938-4F93-8E3F-1291BBD18F69}"/>
              </a:ext>
            </a:extLst>
          </p:cNvPr>
          <p:cNvSpPr>
            <a:spLocks noGrp="1"/>
          </p:cNvSpPr>
          <p:nvPr>
            <p:ph type="sldNum" sz="quarter" idx="12"/>
          </p:nvPr>
        </p:nvSpPr>
        <p:spPr/>
        <p:txBody>
          <a:bodyPr/>
          <a:lstStyle/>
          <a:p>
            <a:fld id="{556F2D55-F6E2-4766-9BD9-65821FB7A9E7}" type="slidenum">
              <a:rPr lang="en-US" smtClean="0"/>
              <a:t>‹#›</a:t>
            </a:fld>
            <a:endParaRPr lang="en-US"/>
          </a:p>
        </p:txBody>
      </p:sp>
    </p:spTree>
    <p:extLst>
      <p:ext uri="{BB962C8B-B14F-4D97-AF65-F5344CB8AC3E}">
        <p14:creationId xmlns:p14="http://schemas.microsoft.com/office/powerpoint/2010/main" val="4714936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p:nvPr/>
        </p:nvSpPr>
        <p:spPr>
          <a:xfrm>
            <a:off x="-25033" y="-27167"/>
            <a:ext cx="3695600" cy="688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3"/>
          <p:cNvSpPr txBox="1">
            <a:spLocks noGrp="1"/>
          </p:cNvSpPr>
          <p:nvPr>
            <p:ph type="title"/>
          </p:nvPr>
        </p:nvSpPr>
        <p:spPr>
          <a:xfrm>
            <a:off x="1569323" y="3414045"/>
            <a:ext cx="4716800" cy="1122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4" name="Google Shape;14;p3"/>
          <p:cNvSpPr txBox="1">
            <a:spLocks noGrp="1"/>
          </p:cNvSpPr>
          <p:nvPr>
            <p:ph type="title" idx="2" hasCustomPrompt="1"/>
          </p:nvPr>
        </p:nvSpPr>
        <p:spPr>
          <a:xfrm>
            <a:off x="1569323" y="1260300"/>
            <a:ext cx="3349200" cy="10524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96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
        <p:nvSpPr>
          <p:cNvPr id="15" name="Google Shape;15;p3"/>
          <p:cNvSpPr txBox="1">
            <a:spLocks noGrp="1"/>
          </p:cNvSpPr>
          <p:nvPr>
            <p:ph type="subTitle" idx="1"/>
          </p:nvPr>
        </p:nvSpPr>
        <p:spPr>
          <a:xfrm>
            <a:off x="1569323" y="4789100"/>
            <a:ext cx="4238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1006797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subTitle" idx="1"/>
          </p:nvPr>
        </p:nvSpPr>
        <p:spPr>
          <a:xfrm>
            <a:off x="800884" y="4066649"/>
            <a:ext cx="5028000" cy="54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nSpc>
                <a:spcPct val="100000"/>
              </a:lnSpc>
              <a:spcBef>
                <a:spcPts val="0"/>
              </a:spcBef>
              <a:spcAft>
                <a:spcPts val="0"/>
              </a:spcAft>
              <a:buSzPts val="1800"/>
              <a:buNone/>
              <a:defRPr sz="2400"/>
            </a:lvl2pPr>
            <a:lvl3pPr lvl="2">
              <a:lnSpc>
                <a:spcPct val="100000"/>
              </a:lnSpc>
              <a:spcBef>
                <a:spcPts val="0"/>
              </a:spcBef>
              <a:spcAft>
                <a:spcPts val="0"/>
              </a:spcAft>
              <a:buSzPts val="1800"/>
              <a:buNone/>
              <a:defRPr sz="2400"/>
            </a:lvl3pPr>
            <a:lvl4pPr lvl="3">
              <a:lnSpc>
                <a:spcPct val="100000"/>
              </a:lnSpc>
              <a:spcBef>
                <a:spcPts val="0"/>
              </a:spcBef>
              <a:spcAft>
                <a:spcPts val="0"/>
              </a:spcAft>
              <a:buSzPts val="1800"/>
              <a:buNone/>
              <a:defRPr sz="2400"/>
            </a:lvl4pPr>
            <a:lvl5pPr lvl="4">
              <a:lnSpc>
                <a:spcPct val="100000"/>
              </a:lnSpc>
              <a:spcBef>
                <a:spcPts val="0"/>
              </a:spcBef>
              <a:spcAft>
                <a:spcPts val="0"/>
              </a:spcAft>
              <a:buSzPts val="1800"/>
              <a:buNone/>
              <a:defRPr sz="2400"/>
            </a:lvl5pPr>
            <a:lvl6pPr lvl="5">
              <a:lnSpc>
                <a:spcPct val="100000"/>
              </a:lnSpc>
              <a:spcBef>
                <a:spcPts val="0"/>
              </a:spcBef>
              <a:spcAft>
                <a:spcPts val="0"/>
              </a:spcAft>
              <a:buSzPts val="1800"/>
              <a:buNone/>
              <a:defRPr sz="2400"/>
            </a:lvl6pPr>
            <a:lvl7pPr lvl="6">
              <a:lnSpc>
                <a:spcPct val="100000"/>
              </a:lnSpc>
              <a:spcBef>
                <a:spcPts val="0"/>
              </a:spcBef>
              <a:spcAft>
                <a:spcPts val="0"/>
              </a:spcAft>
              <a:buSzPts val="1800"/>
              <a:buNone/>
              <a:defRPr sz="2400"/>
            </a:lvl7pPr>
            <a:lvl8pPr lvl="7">
              <a:lnSpc>
                <a:spcPct val="100000"/>
              </a:lnSpc>
              <a:spcBef>
                <a:spcPts val="0"/>
              </a:spcBef>
              <a:spcAft>
                <a:spcPts val="0"/>
              </a:spcAft>
              <a:buSzPts val="1800"/>
              <a:buNone/>
              <a:defRPr sz="2400"/>
            </a:lvl8pPr>
            <a:lvl9pPr lvl="8">
              <a:lnSpc>
                <a:spcPct val="100000"/>
              </a:lnSpc>
              <a:spcBef>
                <a:spcPts val="0"/>
              </a:spcBef>
              <a:spcAft>
                <a:spcPts val="0"/>
              </a:spcAft>
              <a:buSzPts val="1800"/>
              <a:buNone/>
              <a:defRPr sz="2400"/>
            </a:lvl9pPr>
          </a:lstStyle>
          <a:p>
            <a:endParaRPr/>
          </a:p>
        </p:txBody>
      </p:sp>
      <p:sp>
        <p:nvSpPr>
          <p:cNvPr id="11" name="Google Shape;11;p2"/>
          <p:cNvSpPr/>
          <p:nvPr/>
        </p:nvSpPr>
        <p:spPr>
          <a:xfrm>
            <a:off x="11241033" y="0"/>
            <a:ext cx="950800" cy="475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761067" y="1307004"/>
            <a:ext cx="4960000" cy="29420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6933"/>
            </a:lvl1pPr>
            <a:lvl2pPr lvl="1">
              <a:lnSpc>
                <a:spcPct val="90000"/>
              </a:lnSpc>
              <a:spcBef>
                <a:spcPts val="0"/>
              </a:spcBef>
              <a:spcAft>
                <a:spcPts val="0"/>
              </a:spcAft>
              <a:buSzPts val="5200"/>
              <a:buNone/>
              <a:defRPr sz="6933"/>
            </a:lvl2pPr>
            <a:lvl3pPr lvl="2">
              <a:lnSpc>
                <a:spcPct val="90000"/>
              </a:lnSpc>
              <a:spcBef>
                <a:spcPts val="0"/>
              </a:spcBef>
              <a:spcAft>
                <a:spcPts val="0"/>
              </a:spcAft>
              <a:buSzPts val="5200"/>
              <a:buNone/>
              <a:defRPr sz="6933"/>
            </a:lvl3pPr>
            <a:lvl4pPr lvl="3">
              <a:lnSpc>
                <a:spcPct val="90000"/>
              </a:lnSpc>
              <a:spcBef>
                <a:spcPts val="0"/>
              </a:spcBef>
              <a:spcAft>
                <a:spcPts val="0"/>
              </a:spcAft>
              <a:buSzPts val="5200"/>
              <a:buNone/>
              <a:defRPr sz="6933"/>
            </a:lvl4pPr>
            <a:lvl5pPr lvl="4">
              <a:lnSpc>
                <a:spcPct val="90000"/>
              </a:lnSpc>
              <a:spcBef>
                <a:spcPts val="0"/>
              </a:spcBef>
              <a:spcAft>
                <a:spcPts val="0"/>
              </a:spcAft>
              <a:buSzPts val="5200"/>
              <a:buNone/>
              <a:defRPr sz="6933"/>
            </a:lvl5pPr>
            <a:lvl6pPr lvl="5">
              <a:lnSpc>
                <a:spcPct val="90000"/>
              </a:lnSpc>
              <a:spcBef>
                <a:spcPts val="0"/>
              </a:spcBef>
              <a:spcAft>
                <a:spcPts val="0"/>
              </a:spcAft>
              <a:buSzPts val="5200"/>
              <a:buNone/>
              <a:defRPr sz="6933"/>
            </a:lvl6pPr>
            <a:lvl7pPr lvl="6">
              <a:lnSpc>
                <a:spcPct val="90000"/>
              </a:lnSpc>
              <a:spcBef>
                <a:spcPts val="0"/>
              </a:spcBef>
              <a:spcAft>
                <a:spcPts val="0"/>
              </a:spcAft>
              <a:buSzPts val="5200"/>
              <a:buNone/>
              <a:defRPr sz="6933"/>
            </a:lvl7pPr>
            <a:lvl8pPr lvl="7">
              <a:lnSpc>
                <a:spcPct val="90000"/>
              </a:lnSpc>
              <a:spcBef>
                <a:spcPts val="0"/>
              </a:spcBef>
              <a:spcAft>
                <a:spcPts val="0"/>
              </a:spcAft>
              <a:buSzPts val="5200"/>
              <a:buNone/>
              <a:defRPr sz="6933"/>
            </a:lvl8pPr>
            <a:lvl9pPr lvl="8">
              <a:lnSpc>
                <a:spcPct val="90000"/>
              </a:lnSpc>
              <a:spcBef>
                <a:spcPts val="0"/>
              </a:spcBef>
              <a:spcAft>
                <a:spcPts val="0"/>
              </a:spcAft>
              <a:buSzPts val="5200"/>
              <a:buNone/>
              <a:defRPr sz="6933"/>
            </a:lvl9pPr>
          </a:lstStyle>
          <a:p>
            <a:endParaRPr/>
          </a:p>
        </p:txBody>
      </p:sp>
      <p:sp>
        <p:nvSpPr>
          <p:cNvPr id="13" name="Google Shape;13;p2"/>
          <p:cNvSpPr/>
          <p:nvPr/>
        </p:nvSpPr>
        <p:spPr>
          <a:xfrm>
            <a:off x="167" y="5418633"/>
            <a:ext cx="2900800" cy="9648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950967" y="0"/>
            <a:ext cx="55712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1241033" y="0"/>
            <a:ext cx="950800" cy="475200"/>
          </a:xfrm>
          <a:prstGeom prst="rect">
            <a:avLst/>
          </a:prstGeom>
          <a:solidFill>
            <a:srgbClr val="FF725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9138400" y="6382800"/>
            <a:ext cx="3054000" cy="475200"/>
          </a:xfrm>
          <a:prstGeom prst="rect">
            <a:avLst/>
          </a:prstGeom>
          <a:solidFill>
            <a:srgbClr val="F6B1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137647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p:nvPr/>
        </p:nvSpPr>
        <p:spPr>
          <a:xfrm>
            <a:off x="6098567" y="467"/>
            <a:ext cx="60936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3"/>
          <p:cNvSpPr txBox="1">
            <a:spLocks noGrp="1"/>
          </p:cNvSpPr>
          <p:nvPr>
            <p:ph type="title"/>
          </p:nvPr>
        </p:nvSpPr>
        <p:spPr>
          <a:xfrm>
            <a:off x="6448333" y="3909200"/>
            <a:ext cx="5380400" cy="882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5733">
                <a:solidFill>
                  <a:schemeClr val="lt1"/>
                </a:solidFill>
              </a:defRPr>
            </a:lvl1pPr>
            <a:lvl2pPr lvl="1" algn="ctr">
              <a:lnSpc>
                <a:spcPct val="80000"/>
              </a:lnSpc>
              <a:spcBef>
                <a:spcPts val="0"/>
              </a:spcBef>
              <a:spcAft>
                <a:spcPts val="0"/>
              </a:spcAft>
              <a:buSzPts val="3600"/>
              <a:buNone/>
              <a:defRPr sz="4800"/>
            </a:lvl2pPr>
            <a:lvl3pPr lvl="2" algn="ctr">
              <a:lnSpc>
                <a:spcPct val="80000"/>
              </a:lnSpc>
              <a:spcBef>
                <a:spcPts val="0"/>
              </a:spcBef>
              <a:spcAft>
                <a:spcPts val="0"/>
              </a:spcAft>
              <a:buSzPts val="3600"/>
              <a:buNone/>
              <a:defRPr sz="4800"/>
            </a:lvl3pPr>
            <a:lvl4pPr lvl="3" algn="ctr">
              <a:lnSpc>
                <a:spcPct val="80000"/>
              </a:lnSpc>
              <a:spcBef>
                <a:spcPts val="0"/>
              </a:spcBef>
              <a:spcAft>
                <a:spcPts val="0"/>
              </a:spcAft>
              <a:buSzPts val="3600"/>
              <a:buNone/>
              <a:defRPr sz="4800"/>
            </a:lvl4pPr>
            <a:lvl5pPr lvl="4" algn="ctr">
              <a:lnSpc>
                <a:spcPct val="80000"/>
              </a:lnSpc>
              <a:spcBef>
                <a:spcPts val="0"/>
              </a:spcBef>
              <a:spcAft>
                <a:spcPts val="0"/>
              </a:spcAft>
              <a:buSzPts val="3600"/>
              <a:buNone/>
              <a:defRPr sz="4800"/>
            </a:lvl5pPr>
            <a:lvl6pPr lvl="5" algn="ctr">
              <a:lnSpc>
                <a:spcPct val="80000"/>
              </a:lnSpc>
              <a:spcBef>
                <a:spcPts val="0"/>
              </a:spcBef>
              <a:spcAft>
                <a:spcPts val="0"/>
              </a:spcAft>
              <a:buSzPts val="3600"/>
              <a:buNone/>
              <a:defRPr sz="4800"/>
            </a:lvl6pPr>
            <a:lvl7pPr lvl="6" algn="ctr">
              <a:lnSpc>
                <a:spcPct val="80000"/>
              </a:lnSpc>
              <a:spcBef>
                <a:spcPts val="0"/>
              </a:spcBef>
              <a:spcAft>
                <a:spcPts val="0"/>
              </a:spcAft>
              <a:buSzPts val="3600"/>
              <a:buNone/>
              <a:defRPr sz="4800"/>
            </a:lvl7pPr>
            <a:lvl8pPr lvl="7" algn="ctr">
              <a:lnSpc>
                <a:spcPct val="80000"/>
              </a:lnSpc>
              <a:spcBef>
                <a:spcPts val="0"/>
              </a:spcBef>
              <a:spcAft>
                <a:spcPts val="0"/>
              </a:spcAft>
              <a:buSzPts val="3600"/>
              <a:buNone/>
              <a:defRPr sz="4800"/>
            </a:lvl8pPr>
            <a:lvl9pPr lvl="8" algn="ctr">
              <a:lnSpc>
                <a:spcPct val="80000"/>
              </a:lnSpc>
              <a:spcBef>
                <a:spcPts val="0"/>
              </a:spcBef>
              <a:spcAft>
                <a:spcPts val="0"/>
              </a:spcAft>
              <a:buSzPts val="3600"/>
              <a:buNone/>
              <a:defRPr sz="4800"/>
            </a:lvl9pPr>
          </a:lstStyle>
          <a:p>
            <a:endParaRPr/>
          </a:p>
        </p:txBody>
      </p:sp>
      <p:sp>
        <p:nvSpPr>
          <p:cNvPr id="20" name="Google Shape;20;p3"/>
          <p:cNvSpPr txBox="1">
            <a:spLocks noGrp="1"/>
          </p:cNvSpPr>
          <p:nvPr>
            <p:ph type="title" idx="2" hasCustomPrompt="1"/>
          </p:nvPr>
        </p:nvSpPr>
        <p:spPr>
          <a:xfrm>
            <a:off x="7714833" y="1275597"/>
            <a:ext cx="2847200" cy="263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6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21" name="Google Shape;21;p3"/>
          <p:cNvSpPr txBox="1">
            <a:spLocks noGrp="1"/>
          </p:cNvSpPr>
          <p:nvPr>
            <p:ph type="subTitle" idx="1"/>
          </p:nvPr>
        </p:nvSpPr>
        <p:spPr>
          <a:xfrm>
            <a:off x="7036567" y="4792000"/>
            <a:ext cx="4203600" cy="7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22" name="Google Shape;22;p3"/>
          <p:cNvSpPr/>
          <p:nvPr/>
        </p:nvSpPr>
        <p:spPr>
          <a:xfrm>
            <a:off x="-14467" y="-6833"/>
            <a:ext cx="965600" cy="96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9138400" y="6369133"/>
            <a:ext cx="3067200" cy="484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14467" y="6369133"/>
            <a:ext cx="965600" cy="484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422105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815033" y="1897373"/>
            <a:ext cx="10562000" cy="421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accent2"/>
              </a:buClr>
              <a:buSzPts val="1400"/>
              <a:buFont typeface="Lato"/>
              <a:buChar char="●"/>
              <a:defRPr sz="1467"/>
            </a:lvl1pPr>
            <a:lvl2pPr marL="1219170" lvl="1" indent="-423323">
              <a:spcBef>
                <a:spcPts val="2133"/>
              </a:spcBef>
              <a:spcAft>
                <a:spcPts val="0"/>
              </a:spcAft>
              <a:buClr>
                <a:srgbClr val="555555"/>
              </a:buClr>
              <a:buSzPts val="1400"/>
              <a:buFont typeface="Lato"/>
              <a:buChar char="○"/>
              <a:defRPr sz="1600"/>
            </a:lvl2pPr>
            <a:lvl3pPr marL="1828754" lvl="2" indent="-423323">
              <a:spcBef>
                <a:spcPts val="2133"/>
              </a:spcBef>
              <a:spcAft>
                <a:spcPts val="0"/>
              </a:spcAft>
              <a:buClr>
                <a:srgbClr val="555555"/>
              </a:buClr>
              <a:buSzPts val="1400"/>
              <a:buFont typeface="Lato"/>
              <a:buChar char="■"/>
              <a:defRPr sz="1600"/>
            </a:lvl3pPr>
            <a:lvl4pPr marL="2438339" lvl="3" indent="-423323">
              <a:spcBef>
                <a:spcPts val="2133"/>
              </a:spcBef>
              <a:spcAft>
                <a:spcPts val="0"/>
              </a:spcAft>
              <a:buClr>
                <a:srgbClr val="555555"/>
              </a:buClr>
              <a:buSzPts val="1400"/>
              <a:buFont typeface="Lato"/>
              <a:buChar char="●"/>
              <a:defRPr sz="1600"/>
            </a:lvl4pPr>
            <a:lvl5pPr marL="3047924" lvl="4" indent="-423323">
              <a:spcBef>
                <a:spcPts val="2133"/>
              </a:spcBef>
              <a:spcAft>
                <a:spcPts val="0"/>
              </a:spcAft>
              <a:buClr>
                <a:srgbClr val="555555"/>
              </a:buClr>
              <a:buSzPts val="1400"/>
              <a:buFont typeface="Lato"/>
              <a:buChar char="○"/>
              <a:defRPr sz="1600"/>
            </a:lvl5pPr>
            <a:lvl6pPr marL="3657509" lvl="5" indent="-423323">
              <a:spcBef>
                <a:spcPts val="2133"/>
              </a:spcBef>
              <a:spcAft>
                <a:spcPts val="0"/>
              </a:spcAft>
              <a:buClr>
                <a:srgbClr val="555555"/>
              </a:buClr>
              <a:buSzPts val="1400"/>
              <a:buFont typeface="Lato"/>
              <a:buChar char="■"/>
              <a:defRPr sz="1600"/>
            </a:lvl6pPr>
            <a:lvl7pPr marL="4267093" lvl="6" indent="-423323">
              <a:spcBef>
                <a:spcPts val="2133"/>
              </a:spcBef>
              <a:spcAft>
                <a:spcPts val="0"/>
              </a:spcAft>
              <a:buClr>
                <a:srgbClr val="555555"/>
              </a:buClr>
              <a:buSzPts val="1400"/>
              <a:buFont typeface="Lato"/>
              <a:buChar char="●"/>
              <a:defRPr sz="1600"/>
            </a:lvl7pPr>
            <a:lvl8pPr marL="4876678" lvl="7" indent="-423323">
              <a:spcBef>
                <a:spcPts val="2133"/>
              </a:spcBef>
              <a:spcAft>
                <a:spcPts val="0"/>
              </a:spcAft>
              <a:buClr>
                <a:srgbClr val="555555"/>
              </a:buClr>
              <a:buSzPts val="1400"/>
              <a:buFont typeface="Lato"/>
              <a:buChar char="○"/>
              <a:defRPr sz="1600"/>
            </a:lvl8pPr>
            <a:lvl9pPr marL="5486263" lvl="8" indent="-423323">
              <a:spcBef>
                <a:spcPts val="2133"/>
              </a:spcBef>
              <a:spcAft>
                <a:spcPts val="2133"/>
              </a:spcAft>
              <a:buClr>
                <a:srgbClr val="555555"/>
              </a:buClr>
              <a:buSzPts val="1400"/>
              <a:buFont typeface="Lato"/>
              <a:buChar char="■"/>
              <a:defRPr sz="1600"/>
            </a:lvl9pPr>
          </a:lstStyle>
          <a:p>
            <a:endParaRPr/>
          </a:p>
        </p:txBody>
      </p:sp>
      <p:sp>
        <p:nvSpPr>
          <p:cNvPr id="27" name="Google Shape;27;p4"/>
          <p:cNvSpPr/>
          <p:nvPr/>
        </p:nvSpPr>
        <p:spPr>
          <a:xfrm>
            <a:off x="0" y="0"/>
            <a:ext cx="950800" cy="964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p:nvPr/>
        </p:nvSpPr>
        <p:spPr>
          <a:xfrm>
            <a:off x="0" y="6409733"/>
            <a:ext cx="12192000" cy="471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4"/>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30" name="Google Shape;30;p4"/>
          <p:cNvSpPr/>
          <p:nvPr/>
        </p:nvSpPr>
        <p:spPr>
          <a:xfrm>
            <a:off x="11241200" y="959133"/>
            <a:ext cx="950800" cy="964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398493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808633" y="3057859"/>
            <a:ext cx="4487200" cy="30748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accent2"/>
              </a:buClr>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3" name="Google Shape;33;p5"/>
          <p:cNvSpPr txBox="1">
            <a:spLocks noGrp="1"/>
          </p:cNvSpPr>
          <p:nvPr>
            <p:ph type="body" idx="2"/>
          </p:nvPr>
        </p:nvSpPr>
        <p:spPr>
          <a:xfrm>
            <a:off x="6896200" y="2676611"/>
            <a:ext cx="4487200" cy="337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accent2"/>
              </a:buClr>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4" name="Google Shape;34;p5"/>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35" name="Google Shape;35;p5"/>
          <p:cNvSpPr/>
          <p:nvPr/>
        </p:nvSpPr>
        <p:spPr>
          <a:xfrm>
            <a:off x="0" y="0"/>
            <a:ext cx="950800" cy="475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5"/>
          <p:cNvSpPr/>
          <p:nvPr/>
        </p:nvSpPr>
        <p:spPr>
          <a:xfrm>
            <a:off x="11241000" y="5893200"/>
            <a:ext cx="950800" cy="964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9938419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39" name="Google Shape;39;p6"/>
          <p:cNvSpPr/>
          <p:nvPr/>
        </p:nvSpPr>
        <p:spPr>
          <a:xfrm>
            <a:off x="7433" y="6361833"/>
            <a:ext cx="12192000" cy="490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6"/>
          <p:cNvSpPr/>
          <p:nvPr/>
        </p:nvSpPr>
        <p:spPr>
          <a:xfrm>
            <a:off x="7433" y="-6833"/>
            <a:ext cx="943600" cy="490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6"/>
          <p:cNvSpPr/>
          <p:nvPr/>
        </p:nvSpPr>
        <p:spPr>
          <a:xfrm>
            <a:off x="11247533" y="-6833"/>
            <a:ext cx="943600" cy="966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06035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p:nvPr/>
        </p:nvSpPr>
        <p:spPr>
          <a:xfrm>
            <a:off x="9138400" y="0"/>
            <a:ext cx="3053600" cy="964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7"/>
          <p:cNvSpPr txBox="1">
            <a:spLocks noGrp="1"/>
          </p:cNvSpPr>
          <p:nvPr>
            <p:ph type="title"/>
          </p:nvPr>
        </p:nvSpPr>
        <p:spPr>
          <a:xfrm>
            <a:off x="813263" y="752276"/>
            <a:ext cx="3280000" cy="14992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5" name="Google Shape;45;p7"/>
          <p:cNvSpPr txBox="1">
            <a:spLocks noGrp="1"/>
          </p:cNvSpPr>
          <p:nvPr>
            <p:ph type="subTitle" idx="1"/>
          </p:nvPr>
        </p:nvSpPr>
        <p:spPr>
          <a:xfrm>
            <a:off x="813277" y="2212000"/>
            <a:ext cx="3053600" cy="24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2133"/>
              </a:spcBef>
              <a:spcAft>
                <a:spcPts val="0"/>
              </a:spcAft>
              <a:buSzPts val="1800"/>
              <a:buNone/>
              <a:defRPr sz="2400"/>
            </a:lvl2pPr>
            <a:lvl3pPr lvl="2" rtl="0">
              <a:lnSpc>
                <a:spcPct val="100000"/>
              </a:lnSpc>
              <a:spcBef>
                <a:spcPts val="0"/>
              </a:spcBef>
              <a:spcAft>
                <a:spcPts val="0"/>
              </a:spcAft>
              <a:buSzPts val="1800"/>
              <a:buNone/>
              <a:defRPr sz="2400"/>
            </a:lvl3pPr>
            <a:lvl4pPr lvl="3" rtl="0">
              <a:lnSpc>
                <a:spcPct val="100000"/>
              </a:lnSpc>
              <a:spcBef>
                <a:spcPts val="0"/>
              </a:spcBef>
              <a:spcAft>
                <a:spcPts val="0"/>
              </a:spcAft>
              <a:buSzPts val="1800"/>
              <a:buNone/>
              <a:defRPr sz="2400"/>
            </a:lvl4pPr>
            <a:lvl5pPr lvl="4" rtl="0">
              <a:lnSpc>
                <a:spcPct val="100000"/>
              </a:lnSpc>
              <a:spcBef>
                <a:spcPts val="0"/>
              </a:spcBef>
              <a:spcAft>
                <a:spcPts val="0"/>
              </a:spcAft>
              <a:buSzPts val="1800"/>
              <a:buNone/>
              <a:defRPr sz="2400"/>
            </a:lvl5pPr>
            <a:lvl6pPr lvl="5" rtl="0">
              <a:lnSpc>
                <a:spcPct val="100000"/>
              </a:lnSpc>
              <a:spcBef>
                <a:spcPts val="0"/>
              </a:spcBef>
              <a:spcAft>
                <a:spcPts val="0"/>
              </a:spcAft>
              <a:buSzPts val="1800"/>
              <a:buNone/>
              <a:defRPr sz="2400"/>
            </a:lvl6pPr>
            <a:lvl7pPr lvl="6" rtl="0">
              <a:lnSpc>
                <a:spcPct val="100000"/>
              </a:lnSpc>
              <a:spcBef>
                <a:spcPts val="0"/>
              </a:spcBef>
              <a:spcAft>
                <a:spcPts val="0"/>
              </a:spcAft>
              <a:buSzPts val="1800"/>
              <a:buNone/>
              <a:defRPr sz="2400"/>
            </a:lvl7pPr>
            <a:lvl8pPr lvl="7" rtl="0">
              <a:lnSpc>
                <a:spcPct val="100000"/>
              </a:lnSpc>
              <a:spcBef>
                <a:spcPts val="0"/>
              </a:spcBef>
              <a:spcAft>
                <a:spcPts val="0"/>
              </a:spcAft>
              <a:buSzPts val="1800"/>
              <a:buNone/>
              <a:defRPr sz="2400"/>
            </a:lvl8pPr>
            <a:lvl9pPr lvl="8" rtl="0">
              <a:lnSpc>
                <a:spcPct val="100000"/>
              </a:lnSpc>
              <a:spcBef>
                <a:spcPts val="0"/>
              </a:spcBef>
              <a:spcAft>
                <a:spcPts val="0"/>
              </a:spcAft>
              <a:buSzPts val="1800"/>
              <a:buNone/>
              <a:defRPr sz="2400"/>
            </a:lvl9pPr>
          </a:lstStyle>
          <a:p>
            <a:endParaRPr/>
          </a:p>
        </p:txBody>
      </p:sp>
      <p:sp>
        <p:nvSpPr>
          <p:cNvPr id="46" name="Google Shape;46;p7"/>
          <p:cNvSpPr/>
          <p:nvPr/>
        </p:nvSpPr>
        <p:spPr>
          <a:xfrm>
            <a:off x="950967" y="6369133"/>
            <a:ext cx="8187600" cy="488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7"/>
          <p:cNvSpPr/>
          <p:nvPr/>
        </p:nvSpPr>
        <p:spPr>
          <a:xfrm>
            <a:off x="0" y="5400633"/>
            <a:ext cx="950800" cy="48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950769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7139000" y="711831"/>
            <a:ext cx="3998800" cy="2950800"/>
          </a:xfrm>
          <a:prstGeom prst="rect">
            <a:avLst/>
          </a:prstGeom>
        </p:spPr>
        <p:txBody>
          <a:bodyPr spcFirstLastPara="1" wrap="square" lIns="91425" tIns="91425" rIns="91425" bIns="91425" anchor="b" anchorCtr="0">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50" name="Google Shape;50;p8"/>
          <p:cNvSpPr/>
          <p:nvPr/>
        </p:nvSpPr>
        <p:spPr>
          <a:xfrm>
            <a:off x="0" y="0"/>
            <a:ext cx="950800" cy="964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8"/>
          <p:cNvSpPr/>
          <p:nvPr/>
        </p:nvSpPr>
        <p:spPr>
          <a:xfrm>
            <a:off x="9138400" y="4928400"/>
            <a:ext cx="3053600" cy="964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910614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653333" y="2636796"/>
            <a:ext cx="3582000" cy="248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867"/>
            </a:lvl1pPr>
            <a:lvl2pPr marL="1219170" lvl="1" indent="-423323" rtl="0">
              <a:spcBef>
                <a:spcPts val="13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4" name="Google Shape;54;p9"/>
          <p:cNvSpPr txBox="1">
            <a:spLocks noGrp="1"/>
          </p:cNvSpPr>
          <p:nvPr>
            <p:ph type="title"/>
          </p:nvPr>
        </p:nvSpPr>
        <p:spPr>
          <a:xfrm>
            <a:off x="798667" y="737667"/>
            <a:ext cx="3644400" cy="14992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55" name="Google Shape;55;p9"/>
          <p:cNvSpPr/>
          <p:nvPr/>
        </p:nvSpPr>
        <p:spPr>
          <a:xfrm>
            <a:off x="14733" y="5898733"/>
            <a:ext cx="3039200" cy="959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9"/>
          <p:cNvSpPr/>
          <p:nvPr/>
        </p:nvSpPr>
        <p:spPr>
          <a:xfrm>
            <a:off x="11241033" y="5893200"/>
            <a:ext cx="950800" cy="959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6042197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795967" y="873621"/>
            <a:ext cx="106000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3467"/>
            </a:lvl2pPr>
            <a:lvl3pPr lvl="2" algn="ctr" rtl="0">
              <a:spcBef>
                <a:spcPts val="0"/>
              </a:spcBef>
              <a:spcAft>
                <a:spcPts val="0"/>
              </a:spcAft>
              <a:buSzPts val="2600"/>
              <a:buNone/>
              <a:defRPr sz="3467"/>
            </a:lvl3pPr>
            <a:lvl4pPr lvl="3" algn="ctr" rtl="0">
              <a:spcBef>
                <a:spcPts val="0"/>
              </a:spcBef>
              <a:spcAft>
                <a:spcPts val="0"/>
              </a:spcAft>
              <a:buSzPts val="2600"/>
              <a:buNone/>
              <a:defRPr sz="3467"/>
            </a:lvl4pPr>
            <a:lvl5pPr lvl="4" algn="ctr" rtl="0">
              <a:spcBef>
                <a:spcPts val="0"/>
              </a:spcBef>
              <a:spcAft>
                <a:spcPts val="0"/>
              </a:spcAft>
              <a:buSzPts val="2600"/>
              <a:buNone/>
              <a:defRPr sz="3467"/>
            </a:lvl5pPr>
            <a:lvl6pPr lvl="5" algn="ctr" rtl="0">
              <a:spcBef>
                <a:spcPts val="0"/>
              </a:spcBef>
              <a:spcAft>
                <a:spcPts val="0"/>
              </a:spcAft>
              <a:buSzPts val="2600"/>
              <a:buNone/>
              <a:defRPr sz="3467"/>
            </a:lvl6pPr>
            <a:lvl7pPr lvl="6" algn="ctr" rtl="0">
              <a:spcBef>
                <a:spcPts val="0"/>
              </a:spcBef>
              <a:spcAft>
                <a:spcPts val="0"/>
              </a:spcAft>
              <a:buSzPts val="2600"/>
              <a:buNone/>
              <a:defRPr sz="3467"/>
            </a:lvl7pPr>
            <a:lvl8pPr lvl="7" algn="ctr" rtl="0">
              <a:spcBef>
                <a:spcPts val="0"/>
              </a:spcBef>
              <a:spcAft>
                <a:spcPts val="0"/>
              </a:spcAft>
              <a:buSzPts val="2600"/>
              <a:buNone/>
              <a:defRPr sz="3467"/>
            </a:lvl8pPr>
            <a:lvl9pPr lvl="8" algn="ctr" rtl="0">
              <a:spcBef>
                <a:spcPts val="0"/>
              </a:spcBef>
              <a:spcAft>
                <a:spcPts val="0"/>
              </a:spcAft>
              <a:buSzPts val="2600"/>
              <a:buNone/>
              <a:defRPr sz="3467"/>
            </a:lvl9pPr>
          </a:lstStyle>
          <a:p>
            <a:endParaRPr/>
          </a:p>
        </p:txBody>
      </p:sp>
      <p:sp>
        <p:nvSpPr>
          <p:cNvPr id="59" name="Google Shape;59;p10"/>
          <p:cNvSpPr/>
          <p:nvPr/>
        </p:nvSpPr>
        <p:spPr>
          <a:xfrm>
            <a:off x="3053800" y="2949600"/>
            <a:ext cx="6084800" cy="95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0"/>
          <p:cNvSpPr/>
          <p:nvPr/>
        </p:nvSpPr>
        <p:spPr>
          <a:xfrm>
            <a:off x="-11233" y="2949600"/>
            <a:ext cx="962000" cy="95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10"/>
          <p:cNvSpPr/>
          <p:nvPr/>
        </p:nvSpPr>
        <p:spPr>
          <a:xfrm>
            <a:off x="11237433" y="2949600"/>
            <a:ext cx="962000" cy="95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74337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theme" Target="../theme/theme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theme" Target="../theme/theme5.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theme" Target="../theme/theme6.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9411F-8E25-4B81-85DB-C89155AF7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166356-41F0-4356-B442-40ED1D7740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2B295-D411-49DA-807F-DCF6A28916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C4392-95C2-486A-91E5-E5DFD0E35EA1}" type="datetimeFigureOut">
              <a:rPr lang="en-US" smtClean="0"/>
              <a:t>1/19/2022</a:t>
            </a:fld>
            <a:endParaRPr lang="en-US"/>
          </a:p>
        </p:txBody>
      </p:sp>
      <p:sp>
        <p:nvSpPr>
          <p:cNvPr id="5" name="Footer Placeholder 4">
            <a:extLst>
              <a:ext uri="{FF2B5EF4-FFF2-40B4-BE49-F238E27FC236}">
                <a16:creationId xmlns:a16="http://schemas.microsoft.com/office/drawing/2014/main" id="{17B6BEFB-CBE0-4136-8EE5-DC9FEBDB2E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AAC408-A134-4639-B17E-7CD8595EF0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6F2D55-F6E2-4766-9BD9-65821FB7A9E7}" type="slidenum">
              <a:rPr lang="en-US" smtClean="0"/>
              <a:t>‹#›</a:t>
            </a:fld>
            <a:endParaRPr lang="en-US"/>
          </a:p>
        </p:txBody>
      </p:sp>
    </p:spTree>
    <p:extLst>
      <p:ext uri="{BB962C8B-B14F-4D97-AF65-F5344CB8AC3E}">
        <p14:creationId xmlns:p14="http://schemas.microsoft.com/office/powerpoint/2010/main" val="153276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1/19/2022</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05014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2800"/>
              <a:buFont typeface="Righteous"/>
              <a:buNone/>
              <a:defRPr sz="2800">
                <a:solidFill>
                  <a:schemeClr val="accent4"/>
                </a:solidFill>
                <a:latin typeface="Righteous"/>
                <a:ea typeface="Righteous"/>
                <a:cs typeface="Righteous"/>
                <a:sym typeface="Righteous"/>
              </a:defRPr>
            </a:lvl1pPr>
            <a:lvl2pPr lvl="1">
              <a:lnSpc>
                <a:spcPct val="100000"/>
              </a:lnSpc>
              <a:spcBef>
                <a:spcPts val="0"/>
              </a:spcBef>
              <a:spcAft>
                <a:spcPts val="0"/>
              </a:spcAft>
              <a:buClr>
                <a:schemeClr val="accent4"/>
              </a:buClr>
              <a:buSzPts val="2800"/>
              <a:buNone/>
              <a:defRPr sz="2800">
                <a:solidFill>
                  <a:schemeClr val="accent4"/>
                </a:solidFill>
              </a:defRPr>
            </a:lvl2pPr>
            <a:lvl3pPr lvl="2">
              <a:lnSpc>
                <a:spcPct val="100000"/>
              </a:lnSpc>
              <a:spcBef>
                <a:spcPts val="0"/>
              </a:spcBef>
              <a:spcAft>
                <a:spcPts val="0"/>
              </a:spcAft>
              <a:buClr>
                <a:schemeClr val="accent4"/>
              </a:buClr>
              <a:buSzPts val="2800"/>
              <a:buNone/>
              <a:defRPr sz="2800">
                <a:solidFill>
                  <a:schemeClr val="accent4"/>
                </a:solidFill>
              </a:defRPr>
            </a:lvl3pPr>
            <a:lvl4pPr lvl="3">
              <a:lnSpc>
                <a:spcPct val="100000"/>
              </a:lnSpc>
              <a:spcBef>
                <a:spcPts val="0"/>
              </a:spcBef>
              <a:spcAft>
                <a:spcPts val="0"/>
              </a:spcAft>
              <a:buClr>
                <a:schemeClr val="accent4"/>
              </a:buClr>
              <a:buSzPts val="2800"/>
              <a:buNone/>
              <a:defRPr sz="2800">
                <a:solidFill>
                  <a:schemeClr val="accent4"/>
                </a:solidFill>
              </a:defRPr>
            </a:lvl4pPr>
            <a:lvl5pPr lvl="4">
              <a:lnSpc>
                <a:spcPct val="100000"/>
              </a:lnSpc>
              <a:spcBef>
                <a:spcPts val="0"/>
              </a:spcBef>
              <a:spcAft>
                <a:spcPts val="0"/>
              </a:spcAft>
              <a:buClr>
                <a:schemeClr val="accent4"/>
              </a:buClr>
              <a:buSzPts val="2800"/>
              <a:buNone/>
              <a:defRPr sz="2800">
                <a:solidFill>
                  <a:schemeClr val="accent4"/>
                </a:solidFill>
              </a:defRPr>
            </a:lvl5pPr>
            <a:lvl6pPr lvl="5">
              <a:lnSpc>
                <a:spcPct val="100000"/>
              </a:lnSpc>
              <a:spcBef>
                <a:spcPts val="0"/>
              </a:spcBef>
              <a:spcAft>
                <a:spcPts val="0"/>
              </a:spcAft>
              <a:buClr>
                <a:schemeClr val="accent4"/>
              </a:buClr>
              <a:buSzPts val="2800"/>
              <a:buNone/>
              <a:defRPr sz="2800">
                <a:solidFill>
                  <a:schemeClr val="accent4"/>
                </a:solidFill>
              </a:defRPr>
            </a:lvl6pPr>
            <a:lvl7pPr lvl="6">
              <a:lnSpc>
                <a:spcPct val="100000"/>
              </a:lnSpc>
              <a:spcBef>
                <a:spcPts val="0"/>
              </a:spcBef>
              <a:spcAft>
                <a:spcPts val="0"/>
              </a:spcAft>
              <a:buClr>
                <a:schemeClr val="accent4"/>
              </a:buClr>
              <a:buSzPts val="2800"/>
              <a:buNone/>
              <a:defRPr sz="2800">
                <a:solidFill>
                  <a:schemeClr val="accent4"/>
                </a:solidFill>
              </a:defRPr>
            </a:lvl7pPr>
            <a:lvl8pPr lvl="7">
              <a:lnSpc>
                <a:spcPct val="100000"/>
              </a:lnSpc>
              <a:spcBef>
                <a:spcPts val="0"/>
              </a:spcBef>
              <a:spcAft>
                <a:spcPts val="0"/>
              </a:spcAft>
              <a:buClr>
                <a:schemeClr val="accent4"/>
              </a:buClr>
              <a:buSzPts val="2800"/>
              <a:buNone/>
              <a:defRPr sz="2800">
                <a:solidFill>
                  <a:schemeClr val="accent4"/>
                </a:solidFill>
              </a:defRPr>
            </a:lvl8pPr>
            <a:lvl9pPr lvl="8">
              <a:lnSpc>
                <a:spcPct val="100000"/>
              </a:lnSpc>
              <a:spcBef>
                <a:spcPts val="0"/>
              </a:spcBef>
              <a:spcAft>
                <a:spcPts val="0"/>
              </a:spcAft>
              <a:buClr>
                <a:schemeClr val="accent4"/>
              </a:buClr>
              <a:buSzPts val="2800"/>
              <a:buNone/>
              <a:defRPr sz="2800">
                <a:solidFill>
                  <a:schemeClr val="accent4"/>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4"/>
              </a:buClr>
              <a:buSzPts val="1800"/>
              <a:buFont typeface="Open Sans"/>
              <a:buChar char="●"/>
              <a:defRPr sz="1800">
                <a:solidFill>
                  <a:schemeClr val="accent4"/>
                </a:solidFill>
                <a:latin typeface="Open Sans"/>
                <a:ea typeface="Open Sans"/>
                <a:cs typeface="Open Sans"/>
                <a:sym typeface="Open Sans"/>
              </a:defRPr>
            </a:lvl1pPr>
            <a:lvl2pPr marL="914400" lvl="1"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2pPr>
            <a:lvl3pPr marL="1371600" lvl="2"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3pPr>
            <a:lvl4pPr marL="1828800" lvl="3"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4pPr>
            <a:lvl5pPr marL="2286000" lvl="4"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5pPr>
            <a:lvl6pPr marL="2743200" lvl="5"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6pPr>
            <a:lvl7pPr marL="3200400" lvl="6"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7pPr>
            <a:lvl8pPr marL="3657600" lvl="7"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8pPr>
            <a:lvl9pPr marL="4114800" lvl="8" indent="-317500">
              <a:lnSpc>
                <a:spcPct val="100000"/>
              </a:lnSpc>
              <a:spcBef>
                <a:spcPts val="1600"/>
              </a:spcBef>
              <a:spcAft>
                <a:spcPts val="1600"/>
              </a:spcAft>
              <a:buClr>
                <a:schemeClr val="accent4"/>
              </a:buClr>
              <a:buSzPts val="1400"/>
              <a:buFont typeface="Open Sans"/>
              <a:buChar char="■"/>
              <a:defRPr>
                <a:solidFill>
                  <a:schemeClr val="accent4"/>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667207946"/>
      </p:ext>
    </p:extLst>
  </p:cSld>
  <p:clrMap bg1="lt1" tx1="dk1" bg2="dk2" tx2="lt2" accent1="accent1" accent2="accent2" accent3="accent3" accent4="accent4" accent5="accent5" accent6="accent6" hlink="hlink" folHlink="folHlink"/>
  <p:sldLayoutIdLst>
    <p:sldLayoutId id="2147483673" r:id="rId1"/>
    <p:sldLayoutId id="2147483676"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2" r:id="rId16"/>
    <p:sldLayoutId id="2147483693" r:id="rId17"/>
    <p:sldLayoutId id="2147483695" r:id="rId18"/>
    <p:sldLayoutId id="2147483696" r:id="rId19"/>
    <p:sldLayoutId id="2147483698" r:id="rId20"/>
    <p:sldLayoutId id="2147483699" r:id="rId21"/>
    <p:sldLayoutId id="214748370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802847187"/>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10" r:id="rId8"/>
    <p:sldLayoutId id="2147483711" r:id="rId9"/>
    <p:sldLayoutId id="2147483712" r:id="rId10"/>
    <p:sldLayoutId id="2147483713" r:id="rId11"/>
    <p:sldLayoutId id="2147483714" r:id="rId12"/>
    <p:sldLayoutId id="2147483715" r:id="rId13"/>
    <p:sldLayoutId id="2147483718" r:id="rId14"/>
    <p:sldLayoutId id="2147483719" r:id="rId15"/>
    <p:sldLayoutId id="2147483720" r:id="rId16"/>
    <p:sldLayoutId id="2147483721" r:id="rId17"/>
    <p:sldLayoutId id="2147483722" r:id="rId18"/>
    <p:sldLayoutId id="214748372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2800"/>
              <a:buFont typeface="Righteous"/>
              <a:buNone/>
              <a:defRPr sz="2800">
                <a:solidFill>
                  <a:schemeClr val="accent4"/>
                </a:solidFill>
                <a:latin typeface="Righteous"/>
                <a:ea typeface="Righteous"/>
                <a:cs typeface="Righteous"/>
                <a:sym typeface="Righteous"/>
              </a:defRPr>
            </a:lvl1pPr>
            <a:lvl2pPr lvl="1">
              <a:lnSpc>
                <a:spcPct val="100000"/>
              </a:lnSpc>
              <a:spcBef>
                <a:spcPts val="0"/>
              </a:spcBef>
              <a:spcAft>
                <a:spcPts val="0"/>
              </a:spcAft>
              <a:buClr>
                <a:schemeClr val="accent4"/>
              </a:buClr>
              <a:buSzPts val="2800"/>
              <a:buNone/>
              <a:defRPr sz="2800">
                <a:solidFill>
                  <a:schemeClr val="accent4"/>
                </a:solidFill>
              </a:defRPr>
            </a:lvl2pPr>
            <a:lvl3pPr lvl="2">
              <a:lnSpc>
                <a:spcPct val="100000"/>
              </a:lnSpc>
              <a:spcBef>
                <a:spcPts val="0"/>
              </a:spcBef>
              <a:spcAft>
                <a:spcPts val="0"/>
              </a:spcAft>
              <a:buClr>
                <a:schemeClr val="accent4"/>
              </a:buClr>
              <a:buSzPts val="2800"/>
              <a:buNone/>
              <a:defRPr sz="2800">
                <a:solidFill>
                  <a:schemeClr val="accent4"/>
                </a:solidFill>
              </a:defRPr>
            </a:lvl3pPr>
            <a:lvl4pPr lvl="3">
              <a:lnSpc>
                <a:spcPct val="100000"/>
              </a:lnSpc>
              <a:spcBef>
                <a:spcPts val="0"/>
              </a:spcBef>
              <a:spcAft>
                <a:spcPts val="0"/>
              </a:spcAft>
              <a:buClr>
                <a:schemeClr val="accent4"/>
              </a:buClr>
              <a:buSzPts val="2800"/>
              <a:buNone/>
              <a:defRPr sz="2800">
                <a:solidFill>
                  <a:schemeClr val="accent4"/>
                </a:solidFill>
              </a:defRPr>
            </a:lvl4pPr>
            <a:lvl5pPr lvl="4">
              <a:lnSpc>
                <a:spcPct val="100000"/>
              </a:lnSpc>
              <a:spcBef>
                <a:spcPts val="0"/>
              </a:spcBef>
              <a:spcAft>
                <a:spcPts val="0"/>
              </a:spcAft>
              <a:buClr>
                <a:schemeClr val="accent4"/>
              </a:buClr>
              <a:buSzPts val="2800"/>
              <a:buNone/>
              <a:defRPr sz="2800">
                <a:solidFill>
                  <a:schemeClr val="accent4"/>
                </a:solidFill>
              </a:defRPr>
            </a:lvl5pPr>
            <a:lvl6pPr lvl="5">
              <a:lnSpc>
                <a:spcPct val="100000"/>
              </a:lnSpc>
              <a:spcBef>
                <a:spcPts val="0"/>
              </a:spcBef>
              <a:spcAft>
                <a:spcPts val="0"/>
              </a:spcAft>
              <a:buClr>
                <a:schemeClr val="accent4"/>
              </a:buClr>
              <a:buSzPts val="2800"/>
              <a:buNone/>
              <a:defRPr sz="2800">
                <a:solidFill>
                  <a:schemeClr val="accent4"/>
                </a:solidFill>
              </a:defRPr>
            </a:lvl6pPr>
            <a:lvl7pPr lvl="6">
              <a:lnSpc>
                <a:spcPct val="100000"/>
              </a:lnSpc>
              <a:spcBef>
                <a:spcPts val="0"/>
              </a:spcBef>
              <a:spcAft>
                <a:spcPts val="0"/>
              </a:spcAft>
              <a:buClr>
                <a:schemeClr val="accent4"/>
              </a:buClr>
              <a:buSzPts val="2800"/>
              <a:buNone/>
              <a:defRPr sz="2800">
                <a:solidFill>
                  <a:schemeClr val="accent4"/>
                </a:solidFill>
              </a:defRPr>
            </a:lvl7pPr>
            <a:lvl8pPr lvl="7">
              <a:lnSpc>
                <a:spcPct val="100000"/>
              </a:lnSpc>
              <a:spcBef>
                <a:spcPts val="0"/>
              </a:spcBef>
              <a:spcAft>
                <a:spcPts val="0"/>
              </a:spcAft>
              <a:buClr>
                <a:schemeClr val="accent4"/>
              </a:buClr>
              <a:buSzPts val="2800"/>
              <a:buNone/>
              <a:defRPr sz="2800">
                <a:solidFill>
                  <a:schemeClr val="accent4"/>
                </a:solidFill>
              </a:defRPr>
            </a:lvl8pPr>
            <a:lvl9pPr lvl="8">
              <a:lnSpc>
                <a:spcPct val="100000"/>
              </a:lnSpc>
              <a:spcBef>
                <a:spcPts val="0"/>
              </a:spcBef>
              <a:spcAft>
                <a:spcPts val="0"/>
              </a:spcAft>
              <a:buClr>
                <a:schemeClr val="accent4"/>
              </a:buClr>
              <a:buSzPts val="2800"/>
              <a:buNone/>
              <a:defRPr sz="2800">
                <a:solidFill>
                  <a:schemeClr val="accent4"/>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4"/>
              </a:buClr>
              <a:buSzPts val="1800"/>
              <a:buFont typeface="Open Sans"/>
              <a:buChar char="●"/>
              <a:defRPr sz="1800">
                <a:solidFill>
                  <a:schemeClr val="accent4"/>
                </a:solidFill>
                <a:latin typeface="Open Sans"/>
                <a:ea typeface="Open Sans"/>
                <a:cs typeface="Open Sans"/>
                <a:sym typeface="Open Sans"/>
              </a:defRPr>
            </a:lvl1pPr>
            <a:lvl2pPr marL="914400" lvl="1"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2pPr>
            <a:lvl3pPr marL="1371600" lvl="2"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3pPr>
            <a:lvl4pPr marL="1828800" lvl="3"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4pPr>
            <a:lvl5pPr marL="2286000" lvl="4"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5pPr>
            <a:lvl6pPr marL="2743200" lvl="5"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6pPr>
            <a:lvl7pPr marL="3200400" lvl="6"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7pPr>
            <a:lvl8pPr marL="3657600" lvl="7"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8pPr>
            <a:lvl9pPr marL="4114800" lvl="8" indent="-317500">
              <a:lnSpc>
                <a:spcPct val="100000"/>
              </a:lnSpc>
              <a:spcBef>
                <a:spcPts val="1600"/>
              </a:spcBef>
              <a:spcAft>
                <a:spcPts val="1600"/>
              </a:spcAft>
              <a:buClr>
                <a:schemeClr val="accent4"/>
              </a:buClr>
              <a:buSzPts val="1400"/>
              <a:buFont typeface="Open Sans"/>
              <a:buChar char="■"/>
              <a:defRPr>
                <a:solidFill>
                  <a:schemeClr val="accent4"/>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593763830"/>
      </p:ext>
    </p:extLst>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855158793"/>
      </p:ext>
    </p:extLst>
  </p:cSld>
  <p:clrMap bg1="lt1" tx1="dk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0.jpeg"/><Relationship Id="rId7"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gif"/><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6.xml"/><Relationship Id="rId1" Type="http://schemas.openxmlformats.org/officeDocument/2006/relationships/slideLayout" Target="../slideLayouts/slideLayout98.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flection of blue light crossing above pool near house during nighttime">
            <a:extLst>
              <a:ext uri="{FF2B5EF4-FFF2-40B4-BE49-F238E27FC236}">
                <a16:creationId xmlns:a16="http://schemas.microsoft.com/office/drawing/2014/main" id="{B5500C4E-6917-4B3A-973D-F53E3C301A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9" r="22782" b="22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F13C19-4708-498D-BF0B-2C9E37BD8C9B}"/>
              </a:ext>
            </a:extLst>
          </p:cNvPr>
          <p:cNvSpPr>
            <a:spLocks noGrp="1"/>
          </p:cNvSpPr>
          <p:nvPr>
            <p:ph type="ctrTitle"/>
          </p:nvPr>
        </p:nvSpPr>
        <p:spPr>
          <a:xfrm>
            <a:off x="477980" y="771988"/>
            <a:ext cx="5307000" cy="3554509"/>
          </a:xfrm>
        </p:spPr>
        <p:txBody>
          <a:bodyPr anchor="b">
            <a:normAutofit fontScale="90000"/>
          </a:bodyPr>
          <a:lstStyle/>
          <a:p>
            <a:pPr algn="l"/>
            <a:r>
              <a:rPr lang="en-IN" sz="6000" dirty="0">
                <a:solidFill>
                  <a:schemeClr val="bg2">
                    <a:lumMod val="40000"/>
                    <a:lumOff val="60000"/>
                  </a:schemeClr>
                </a:solidFill>
                <a:latin typeface="Aquire" pitchFamily="50" charset="0"/>
              </a:rPr>
              <a:t>Smart Home Automation System</a:t>
            </a:r>
            <a:endParaRPr lang="en-US" sz="6000" dirty="0">
              <a:solidFill>
                <a:schemeClr val="bg2">
                  <a:lumMod val="40000"/>
                  <a:lumOff val="60000"/>
                </a:schemeClr>
              </a:solidFill>
              <a:latin typeface="Aquire" pitchFamily="50" charset="0"/>
            </a:endParaRPr>
          </a:p>
        </p:txBody>
      </p:sp>
      <p:sp>
        <p:nvSpPr>
          <p:cNvPr id="3" name="Subtitle 2">
            <a:extLst>
              <a:ext uri="{FF2B5EF4-FFF2-40B4-BE49-F238E27FC236}">
                <a16:creationId xmlns:a16="http://schemas.microsoft.com/office/drawing/2014/main" id="{34736CB3-9FCE-4989-A7FF-893E5946457C}"/>
              </a:ext>
            </a:extLst>
          </p:cNvPr>
          <p:cNvSpPr>
            <a:spLocks noGrp="1"/>
          </p:cNvSpPr>
          <p:nvPr>
            <p:ph type="subTitle" idx="1"/>
          </p:nvPr>
        </p:nvSpPr>
        <p:spPr>
          <a:xfrm>
            <a:off x="477979" y="4872922"/>
            <a:ext cx="5306999" cy="1208141"/>
          </a:xfrm>
        </p:spPr>
        <p:txBody>
          <a:bodyPr>
            <a:normAutofit/>
          </a:bodyPr>
          <a:lstStyle/>
          <a:p>
            <a:pPr algn="l"/>
            <a:r>
              <a:rPr lang="en-IN" sz="2800" dirty="0">
                <a:latin typeface="Corbel Light" panose="020B0303020204020204" pitchFamily="34" charset="0"/>
              </a:rPr>
              <a:t>Joining Hands with Technology</a:t>
            </a:r>
          </a:p>
          <a:p>
            <a:pPr algn="l"/>
            <a:r>
              <a:rPr lang="en-IN" sz="2800" dirty="0">
                <a:latin typeface="Corbel Light" panose="020B0303020204020204" pitchFamily="34" charset="0"/>
              </a:rPr>
              <a:t>MIT Hackathon Presentation 2022</a:t>
            </a:r>
            <a:endParaRPr lang="en-US" sz="2800" dirty="0">
              <a:latin typeface="Corbel Light" panose="020B0303020204020204" pitchFamily="34" charset="0"/>
            </a:endParaRP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2387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8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a:normAutofit/>
          </a:bodyPr>
          <a:lstStyle/>
          <a:p>
            <a:r>
              <a:rPr lang="en-US" sz="2400" dirty="0">
                <a:solidFill>
                  <a:schemeClr val="bg1"/>
                </a:solidFill>
                <a:latin typeface="Aquire" pitchFamily="50" charset="0"/>
              </a:rPr>
              <a:t>Communication Technology</a:t>
            </a:r>
          </a:p>
        </p:txBody>
      </p:sp>
      <p:pic>
        <p:nvPicPr>
          <p:cNvPr id="1026" name="Picture 2" descr="Wireless Wi-Fi Communication | Push To Talk Pro"/>
          <p:cNvPicPr>
            <a:picLocks noChangeAspect="1" noChangeArrowheads="1"/>
          </p:cNvPicPr>
          <p:nvPr/>
        </p:nvPicPr>
        <p:blipFill>
          <a:blip r:embed="rId2" cstate="print"/>
          <a:stretch>
            <a:fillRect/>
          </a:stretch>
        </p:blipFill>
        <p:spPr bwMode="auto">
          <a:xfrm>
            <a:off x="4729828" y="640080"/>
            <a:ext cx="6303746" cy="5578816"/>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2394"/>
            <a:ext cx="10515600" cy="1325563"/>
          </a:xfrm>
        </p:spPr>
        <p:txBody>
          <a:bodyPr>
            <a:normAutofit/>
          </a:bodyPr>
          <a:lstStyle/>
          <a:p>
            <a:r>
              <a:rPr lang="en-US" sz="5400" dirty="0">
                <a:solidFill>
                  <a:schemeClr val="accent4">
                    <a:lumMod val="60000"/>
                    <a:lumOff val="40000"/>
                  </a:schemeClr>
                </a:solidFill>
                <a:latin typeface="Aquire" pitchFamily="50" charset="0"/>
              </a:rPr>
              <a:t>Hall</a:t>
            </a:r>
            <a:r>
              <a:rPr lang="en-US" sz="5400" dirty="0">
                <a:latin typeface="Aquire" pitchFamily="50" charset="0"/>
              </a:rPr>
              <a:t> Module</a:t>
            </a:r>
          </a:p>
        </p:txBody>
      </p:sp>
      <p:pic>
        <p:nvPicPr>
          <p:cNvPr id="17410" name="Picture 2" descr="16 Channel Relay Board 12V &amp;amp; 5V, Channel Relay Board, रिले बोर्ड in  Girgaon, Mumbai , Micron | ID: 15294529391"/>
          <p:cNvPicPr>
            <a:picLocks noChangeAspect="1" noChangeArrowheads="1"/>
          </p:cNvPicPr>
          <p:nvPr/>
        </p:nvPicPr>
        <p:blipFill>
          <a:blip r:embed="rId2" cstate="print"/>
          <a:srcRect/>
          <a:stretch>
            <a:fillRect/>
          </a:stretch>
        </p:blipFill>
        <p:spPr bwMode="auto">
          <a:xfrm>
            <a:off x="3276600" y="2209800"/>
            <a:ext cx="2514600" cy="2514600"/>
          </a:xfrm>
          <a:prstGeom prst="rect">
            <a:avLst/>
          </a:prstGeom>
          <a:noFill/>
        </p:spPr>
      </p:pic>
      <p:pic>
        <p:nvPicPr>
          <p:cNvPr id="17412" name="Picture 4" descr="Plastic Temperature Sensor, Model Name/Number: NCP18WF104F3SRB, | ID:  21264511873"/>
          <p:cNvPicPr>
            <a:picLocks noChangeAspect="1" noChangeArrowheads="1"/>
          </p:cNvPicPr>
          <p:nvPr/>
        </p:nvPicPr>
        <p:blipFill>
          <a:blip r:embed="rId3" cstate="print"/>
          <a:srcRect/>
          <a:stretch>
            <a:fillRect/>
          </a:stretch>
        </p:blipFill>
        <p:spPr bwMode="auto">
          <a:xfrm>
            <a:off x="2514600" y="5257800"/>
            <a:ext cx="1219200" cy="1219200"/>
          </a:xfrm>
          <a:prstGeom prst="rect">
            <a:avLst/>
          </a:prstGeom>
          <a:noFill/>
        </p:spPr>
      </p:pic>
      <p:sp>
        <p:nvSpPr>
          <p:cNvPr id="6" name="TextBox 5"/>
          <p:cNvSpPr txBox="1"/>
          <p:nvPr/>
        </p:nvSpPr>
        <p:spPr>
          <a:xfrm>
            <a:off x="3810000" y="4038600"/>
            <a:ext cx="1676400" cy="369332"/>
          </a:xfrm>
          <a:prstGeom prst="rect">
            <a:avLst/>
          </a:prstGeom>
          <a:noFill/>
        </p:spPr>
        <p:txBody>
          <a:bodyPr wrap="square" rtlCol="0">
            <a:spAutoFit/>
          </a:bodyPr>
          <a:lstStyle/>
          <a:p>
            <a:r>
              <a:rPr lang="en-US" dirty="0"/>
              <a:t>Relay module</a:t>
            </a:r>
          </a:p>
        </p:txBody>
      </p:sp>
      <p:pic>
        <p:nvPicPr>
          <p:cNvPr id="17414" name="Picture 6" descr="Esp8266 Nodemcu Wifi Development Kit at Rs 504/piece | PIC Development Kit  | ID: 12749674712"/>
          <p:cNvPicPr>
            <a:picLocks noChangeAspect="1" noChangeArrowheads="1"/>
          </p:cNvPicPr>
          <p:nvPr/>
        </p:nvPicPr>
        <p:blipFill>
          <a:blip r:embed="rId4" cstate="print"/>
          <a:srcRect/>
          <a:stretch>
            <a:fillRect/>
          </a:stretch>
        </p:blipFill>
        <p:spPr bwMode="auto">
          <a:xfrm>
            <a:off x="7620000" y="3810000"/>
            <a:ext cx="2057400" cy="2057400"/>
          </a:xfrm>
          <a:prstGeom prst="rect">
            <a:avLst/>
          </a:prstGeom>
          <a:noFill/>
        </p:spPr>
      </p:pic>
      <p:cxnSp>
        <p:nvCxnSpPr>
          <p:cNvPr id="9" name="Elbow Connector 8"/>
          <p:cNvCxnSpPr/>
          <p:nvPr/>
        </p:nvCxnSpPr>
        <p:spPr>
          <a:xfrm flipV="1">
            <a:off x="3733800" y="5029200"/>
            <a:ext cx="4267200" cy="990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a:off x="5791200" y="3505200"/>
            <a:ext cx="2133600" cy="12954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2019300" y="1333500"/>
            <a:ext cx="2209800" cy="990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Hall appliances</a:t>
            </a:r>
          </a:p>
        </p:txBody>
      </p:sp>
      <p:cxnSp>
        <p:nvCxnSpPr>
          <p:cNvPr id="23" name="Straight Arrow Connector 22"/>
          <p:cNvCxnSpPr>
            <a:cxnSpLocks/>
          </p:cNvCxnSpPr>
          <p:nvPr/>
        </p:nvCxnSpPr>
        <p:spPr>
          <a:xfrm flipV="1">
            <a:off x="3581400" y="2324100"/>
            <a:ext cx="0" cy="647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 descr="Wifi Logo Stock Illustration - Download Image Now - iStock"/>
          <p:cNvPicPr>
            <a:picLocks noChangeAspect="1" noChangeArrowheads="1"/>
          </p:cNvPicPr>
          <p:nvPr/>
        </p:nvPicPr>
        <p:blipFill>
          <a:blip r:embed="rId5" cstate="print"/>
          <a:srcRect/>
          <a:stretch>
            <a:fillRect/>
          </a:stretch>
        </p:blipFill>
        <p:spPr bwMode="auto">
          <a:xfrm>
            <a:off x="8229600" y="3352800"/>
            <a:ext cx="914400" cy="914400"/>
          </a:xfrm>
          <a:prstGeom prst="rect">
            <a:avLst/>
          </a:prstGeom>
          <a:noFill/>
        </p:spPr>
      </p:pic>
      <p:sp>
        <p:nvSpPr>
          <p:cNvPr id="26" name="Rounded Rectangle 25"/>
          <p:cNvSpPr/>
          <p:nvPr/>
        </p:nvSpPr>
        <p:spPr>
          <a:xfrm>
            <a:off x="8153400" y="1981200"/>
            <a:ext cx="19812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Control Unit</a:t>
            </a:r>
          </a:p>
        </p:txBody>
      </p:sp>
      <p:pic>
        <p:nvPicPr>
          <p:cNvPr id="27" name="Picture 2" descr="Wifi Logo Stock Illustration - Download Image Now - iStock"/>
          <p:cNvPicPr>
            <a:picLocks noChangeAspect="1" noChangeArrowheads="1"/>
          </p:cNvPicPr>
          <p:nvPr/>
        </p:nvPicPr>
        <p:blipFill>
          <a:blip r:embed="rId5" cstate="print"/>
          <a:srcRect/>
          <a:stretch>
            <a:fillRect/>
          </a:stretch>
        </p:blipFill>
        <p:spPr bwMode="auto">
          <a:xfrm rot="10800000">
            <a:off x="9067800" y="3505200"/>
            <a:ext cx="914400" cy="9144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927" y="-7145"/>
            <a:ext cx="10515600" cy="1325563"/>
          </a:xfrm>
        </p:spPr>
        <p:txBody>
          <a:bodyPr>
            <a:normAutofit/>
          </a:bodyPr>
          <a:lstStyle/>
          <a:p>
            <a:r>
              <a:rPr lang="en-US" sz="5400" dirty="0">
                <a:solidFill>
                  <a:schemeClr val="accent6">
                    <a:lumMod val="75000"/>
                  </a:schemeClr>
                </a:solidFill>
                <a:latin typeface="Aquire" pitchFamily="50" charset="0"/>
              </a:rPr>
              <a:t>Kitchen</a:t>
            </a:r>
            <a:r>
              <a:rPr lang="en-US" sz="5400" dirty="0">
                <a:latin typeface="Aquire" pitchFamily="50" charset="0"/>
              </a:rPr>
              <a:t> Module</a:t>
            </a:r>
          </a:p>
        </p:txBody>
      </p:sp>
      <p:pic>
        <p:nvPicPr>
          <p:cNvPr id="3" name="Picture 2" descr="16 Channel Relay Board 12V &amp;amp; 5V, Channel Relay Board, रिले बोर्ड in  Girgaon, Mumbai , Micron | ID: 15294529391"/>
          <p:cNvPicPr>
            <a:picLocks noChangeAspect="1" noChangeArrowheads="1"/>
          </p:cNvPicPr>
          <p:nvPr/>
        </p:nvPicPr>
        <p:blipFill>
          <a:blip r:embed="rId2" cstate="print"/>
          <a:srcRect/>
          <a:stretch>
            <a:fillRect/>
          </a:stretch>
        </p:blipFill>
        <p:spPr bwMode="auto">
          <a:xfrm>
            <a:off x="4696408" y="3048000"/>
            <a:ext cx="2514600" cy="2514600"/>
          </a:xfrm>
          <a:prstGeom prst="rect">
            <a:avLst/>
          </a:prstGeom>
          <a:noFill/>
        </p:spPr>
      </p:pic>
      <p:pic>
        <p:nvPicPr>
          <p:cNvPr id="6" name="Picture 6" descr="Esp8266 Nodemcu Wifi Development Kit at Rs 504/piece | PIC Development Kit  | ID: 12749674712"/>
          <p:cNvPicPr>
            <a:picLocks noChangeAspect="1" noChangeArrowheads="1"/>
          </p:cNvPicPr>
          <p:nvPr/>
        </p:nvPicPr>
        <p:blipFill>
          <a:blip r:embed="rId3" cstate="print"/>
          <a:srcRect/>
          <a:stretch>
            <a:fillRect/>
          </a:stretch>
        </p:blipFill>
        <p:spPr bwMode="auto">
          <a:xfrm>
            <a:off x="7973008" y="4191000"/>
            <a:ext cx="2057400" cy="2057400"/>
          </a:xfrm>
          <a:prstGeom prst="rect">
            <a:avLst/>
          </a:prstGeom>
          <a:noFill/>
        </p:spPr>
      </p:pic>
      <p:sp>
        <p:nvSpPr>
          <p:cNvPr id="7" name="TextBox 6"/>
          <p:cNvSpPr txBox="1"/>
          <p:nvPr/>
        </p:nvSpPr>
        <p:spPr>
          <a:xfrm>
            <a:off x="5153608" y="5105400"/>
            <a:ext cx="1676400" cy="369332"/>
          </a:xfrm>
          <a:prstGeom prst="rect">
            <a:avLst/>
          </a:prstGeom>
          <a:noFill/>
        </p:spPr>
        <p:txBody>
          <a:bodyPr wrap="square" rtlCol="0">
            <a:spAutoFit/>
          </a:bodyPr>
          <a:lstStyle/>
          <a:p>
            <a:r>
              <a:rPr lang="en-US" dirty="0"/>
              <a:t>Relay module</a:t>
            </a:r>
          </a:p>
        </p:txBody>
      </p:sp>
      <p:sp>
        <p:nvSpPr>
          <p:cNvPr id="8" name="Rounded Rectangle 7"/>
          <p:cNvSpPr/>
          <p:nvPr/>
        </p:nvSpPr>
        <p:spPr>
          <a:xfrm>
            <a:off x="8201608" y="1905000"/>
            <a:ext cx="19812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Control Unit</a:t>
            </a:r>
          </a:p>
        </p:txBody>
      </p:sp>
      <p:pic>
        <p:nvPicPr>
          <p:cNvPr id="9" name="Picture 2" descr="Wifi Logo Stock Illustration - Download Image Now - iStock"/>
          <p:cNvPicPr>
            <a:picLocks noChangeAspect="1" noChangeArrowheads="1"/>
          </p:cNvPicPr>
          <p:nvPr/>
        </p:nvPicPr>
        <p:blipFill>
          <a:blip r:embed="rId4" cstate="print"/>
          <a:srcRect/>
          <a:stretch>
            <a:fillRect/>
          </a:stretch>
        </p:blipFill>
        <p:spPr bwMode="auto">
          <a:xfrm>
            <a:off x="8277808" y="3429000"/>
            <a:ext cx="914400" cy="914400"/>
          </a:xfrm>
          <a:prstGeom prst="rect">
            <a:avLst/>
          </a:prstGeom>
          <a:noFill/>
        </p:spPr>
      </p:pic>
      <p:pic>
        <p:nvPicPr>
          <p:cNvPr id="10" name="Picture 2" descr="Wifi Logo Stock Illustration - Download Image Now - iStock"/>
          <p:cNvPicPr>
            <a:picLocks noChangeAspect="1" noChangeArrowheads="1"/>
          </p:cNvPicPr>
          <p:nvPr/>
        </p:nvPicPr>
        <p:blipFill>
          <a:blip r:embed="rId4" cstate="print"/>
          <a:srcRect/>
          <a:stretch>
            <a:fillRect/>
          </a:stretch>
        </p:blipFill>
        <p:spPr bwMode="auto">
          <a:xfrm rot="10800000">
            <a:off x="9116008" y="3581400"/>
            <a:ext cx="914400" cy="914400"/>
          </a:xfrm>
          <a:prstGeom prst="rect">
            <a:avLst/>
          </a:prstGeom>
          <a:noFill/>
        </p:spPr>
      </p:pic>
      <p:sp>
        <p:nvSpPr>
          <p:cNvPr id="11" name="Rounded Rectangle 10"/>
          <p:cNvSpPr/>
          <p:nvPr/>
        </p:nvSpPr>
        <p:spPr>
          <a:xfrm>
            <a:off x="1953208" y="2438400"/>
            <a:ext cx="2209800" cy="990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Kitchen appliances</a:t>
            </a:r>
          </a:p>
        </p:txBody>
      </p:sp>
      <p:sp>
        <p:nvSpPr>
          <p:cNvPr id="20" name="Bent-Up Arrow 19"/>
          <p:cNvSpPr/>
          <p:nvPr/>
        </p:nvSpPr>
        <p:spPr>
          <a:xfrm flipH="1">
            <a:off x="2715208" y="3505200"/>
            <a:ext cx="1752600" cy="10668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918" y="122237"/>
            <a:ext cx="10515600" cy="1325563"/>
          </a:xfrm>
        </p:spPr>
        <p:txBody>
          <a:bodyPr>
            <a:normAutofit/>
          </a:bodyPr>
          <a:lstStyle/>
          <a:p>
            <a:r>
              <a:rPr lang="en-US" sz="5400" dirty="0">
                <a:solidFill>
                  <a:srgbClr val="52ABF3"/>
                </a:solidFill>
                <a:latin typeface="Aquire" pitchFamily="50" charset="0"/>
              </a:rPr>
              <a:t>Bedroom</a:t>
            </a:r>
            <a:r>
              <a:rPr lang="en-US" sz="5400" dirty="0">
                <a:latin typeface="Aquire" pitchFamily="50" charset="0"/>
              </a:rPr>
              <a:t> module</a:t>
            </a:r>
          </a:p>
        </p:txBody>
      </p:sp>
      <p:pic>
        <p:nvPicPr>
          <p:cNvPr id="3" name="Picture 2" descr="16 Channel Relay Board 12V &amp;amp; 5V, Channel Relay Board, रिले बोर्ड in  Girgaon, Mumbai , Micron | ID: 15294529391"/>
          <p:cNvPicPr>
            <a:picLocks noChangeAspect="1" noChangeArrowheads="1"/>
          </p:cNvPicPr>
          <p:nvPr/>
        </p:nvPicPr>
        <p:blipFill>
          <a:blip r:embed="rId2" cstate="print"/>
          <a:srcRect/>
          <a:stretch>
            <a:fillRect/>
          </a:stretch>
        </p:blipFill>
        <p:spPr bwMode="auto">
          <a:xfrm>
            <a:off x="4419600" y="2895600"/>
            <a:ext cx="2514600" cy="2514600"/>
          </a:xfrm>
          <a:prstGeom prst="rect">
            <a:avLst/>
          </a:prstGeom>
          <a:noFill/>
        </p:spPr>
      </p:pic>
      <p:pic>
        <p:nvPicPr>
          <p:cNvPr id="4" name="Picture 6" descr="Esp8266 Nodemcu Wifi Development Kit at Rs 504/piece | PIC Development Kit  | ID: 12749674712"/>
          <p:cNvPicPr>
            <a:picLocks noChangeAspect="1" noChangeArrowheads="1"/>
          </p:cNvPicPr>
          <p:nvPr/>
        </p:nvPicPr>
        <p:blipFill>
          <a:blip r:embed="rId3" cstate="print"/>
          <a:srcRect/>
          <a:stretch>
            <a:fillRect/>
          </a:stretch>
        </p:blipFill>
        <p:spPr bwMode="auto">
          <a:xfrm>
            <a:off x="8001000" y="3962400"/>
            <a:ext cx="2057400" cy="2057400"/>
          </a:xfrm>
          <a:prstGeom prst="rect">
            <a:avLst/>
          </a:prstGeom>
          <a:noFill/>
        </p:spPr>
      </p:pic>
      <p:sp>
        <p:nvSpPr>
          <p:cNvPr id="6" name="Rounded Rectangle 5"/>
          <p:cNvSpPr/>
          <p:nvPr/>
        </p:nvSpPr>
        <p:spPr>
          <a:xfrm>
            <a:off x="8229600" y="1752600"/>
            <a:ext cx="19812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Control Unit</a:t>
            </a:r>
          </a:p>
        </p:txBody>
      </p:sp>
      <p:sp>
        <p:nvSpPr>
          <p:cNvPr id="7" name="Rounded Rectangle 6"/>
          <p:cNvSpPr/>
          <p:nvPr/>
        </p:nvSpPr>
        <p:spPr>
          <a:xfrm>
            <a:off x="1828800" y="1905000"/>
            <a:ext cx="2209800" cy="9906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bedroom appliances</a:t>
            </a:r>
          </a:p>
        </p:txBody>
      </p:sp>
      <p:sp>
        <p:nvSpPr>
          <p:cNvPr id="8" name="TextBox 7"/>
          <p:cNvSpPr txBox="1"/>
          <p:nvPr/>
        </p:nvSpPr>
        <p:spPr>
          <a:xfrm>
            <a:off x="4876800" y="4876800"/>
            <a:ext cx="1676400" cy="369332"/>
          </a:xfrm>
          <a:prstGeom prst="rect">
            <a:avLst/>
          </a:prstGeom>
          <a:noFill/>
        </p:spPr>
        <p:txBody>
          <a:bodyPr wrap="square" rtlCol="0">
            <a:spAutoFit/>
          </a:bodyPr>
          <a:lstStyle/>
          <a:p>
            <a:r>
              <a:rPr lang="en-US" dirty="0"/>
              <a:t>Relay module</a:t>
            </a:r>
          </a:p>
        </p:txBody>
      </p:sp>
      <p:sp>
        <p:nvSpPr>
          <p:cNvPr id="9" name="Bent-Up Arrow 8"/>
          <p:cNvSpPr/>
          <p:nvPr/>
        </p:nvSpPr>
        <p:spPr>
          <a:xfrm flipH="1">
            <a:off x="2438400" y="3048000"/>
            <a:ext cx="1752600" cy="10668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Wifi Logo Stock Illustration - Download Image Now - iStock"/>
          <p:cNvPicPr>
            <a:picLocks noChangeAspect="1" noChangeArrowheads="1"/>
          </p:cNvPicPr>
          <p:nvPr/>
        </p:nvPicPr>
        <p:blipFill>
          <a:blip r:embed="rId4" cstate="print"/>
          <a:srcRect/>
          <a:stretch>
            <a:fillRect/>
          </a:stretch>
        </p:blipFill>
        <p:spPr bwMode="auto">
          <a:xfrm>
            <a:off x="8305800" y="3276600"/>
            <a:ext cx="914400" cy="914400"/>
          </a:xfrm>
          <a:prstGeom prst="rect">
            <a:avLst/>
          </a:prstGeom>
          <a:noFill/>
        </p:spPr>
      </p:pic>
      <p:pic>
        <p:nvPicPr>
          <p:cNvPr id="11" name="Picture 2" descr="Wifi Logo Stock Illustration - Download Image Now - iStock"/>
          <p:cNvPicPr>
            <a:picLocks noChangeAspect="1" noChangeArrowheads="1"/>
          </p:cNvPicPr>
          <p:nvPr/>
        </p:nvPicPr>
        <p:blipFill>
          <a:blip r:embed="rId4" cstate="print"/>
          <a:srcRect/>
          <a:stretch>
            <a:fillRect/>
          </a:stretch>
        </p:blipFill>
        <p:spPr bwMode="auto">
          <a:xfrm rot="10800000">
            <a:off x="9144000" y="3429000"/>
            <a:ext cx="914400" cy="914400"/>
          </a:xfrm>
          <a:prstGeom prst="rect">
            <a:avLst/>
          </a:prstGeom>
          <a:noFill/>
        </p:spPr>
      </p:pic>
      <p:pic>
        <p:nvPicPr>
          <p:cNvPr id="12" name="Picture 4" descr="Plastic Temperature Sensor, Model Name/Number: NCP18WF104F3SRB, | ID:  21264511873"/>
          <p:cNvPicPr>
            <a:picLocks noChangeAspect="1" noChangeArrowheads="1"/>
          </p:cNvPicPr>
          <p:nvPr/>
        </p:nvPicPr>
        <p:blipFill>
          <a:blip r:embed="rId5" cstate="print"/>
          <a:srcRect/>
          <a:stretch>
            <a:fillRect/>
          </a:stretch>
        </p:blipFill>
        <p:spPr bwMode="auto">
          <a:xfrm>
            <a:off x="2895600" y="5410200"/>
            <a:ext cx="1219200" cy="1219200"/>
          </a:xfrm>
          <a:prstGeom prst="rect">
            <a:avLst/>
          </a:prstGeom>
          <a:noFill/>
        </p:spPr>
      </p:pic>
      <p:cxnSp>
        <p:nvCxnSpPr>
          <p:cNvPr id="13" name="Elbow Connector 12"/>
          <p:cNvCxnSpPr/>
          <p:nvPr/>
        </p:nvCxnSpPr>
        <p:spPr>
          <a:xfrm flipV="1">
            <a:off x="4191000" y="5181600"/>
            <a:ext cx="4267200" cy="990600"/>
          </a:xfrm>
          <a:prstGeom prst="bentConnector3">
            <a:avLst>
              <a:gd name="adj1" fmla="val 50659"/>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212"/>
            <a:ext cx="10515600" cy="1325563"/>
          </a:xfrm>
        </p:spPr>
        <p:txBody>
          <a:bodyPr>
            <a:normAutofit/>
          </a:bodyPr>
          <a:lstStyle/>
          <a:p>
            <a:r>
              <a:rPr lang="en-US" sz="5400" dirty="0">
                <a:solidFill>
                  <a:schemeClr val="accent2">
                    <a:lumMod val="75000"/>
                  </a:schemeClr>
                </a:solidFill>
                <a:latin typeface="Aquire" pitchFamily="50" charset="0"/>
              </a:rPr>
              <a:t>Smart System module</a:t>
            </a:r>
          </a:p>
        </p:txBody>
      </p:sp>
      <p:pic>
        <p:nvPicPr>
          <p:cNvPr id="3" name="Picture 6" descr="Esp8266 Nodemcu Wifi Development Kit at Rs 504/piece | PIC Development Kit  | ID: 12749674712"/>
          <p:cNvPicPr>
            <a:picLocks noChangeAspect="1" noChangeArrowheads="1"/>
          </p:cNvPicPr>
          <p:nvPr/>
        </p:nvPicPr>
        <p:blipFill>
          <a:blip r:embed="rId2" cstate="print"/>
          <a:srcRect/>
          <a:stretch>
            <a:fillRect/>
          </a:stretch>
        </p:blipFill>
        <p:spPr bwMode="auto">
          <a:xfrm>
            <a:off x="4800600" y="2286000"/>
            <a:ext cx="2057400" cy="2057400"/>
          </a:xfrm>
          <a:prstGeom prst="rect">
            <a:avLst/>
          </a:prstGeom>
          <a:noFill/>
        </p:spPr>
      </p:pic>
      <p:pic>
        <p:nvPicPr>
          <p:cNvPr id="5" name="Picture 4" descr="Plastic Temperature Sensor, Model Name/Number: NCP18WF104F3SRB, | ID:  21264511873"/>
          <p:cNvPicPr>
            <a:picLocks noChangeAspect="1" noChangeArrowheads="1"/>
          </p:cNvPicPr>
          <p:nvPr/>
        </p:nvPicPr>
        <p:blipFill>
          <a:blip r:embed="rId3" cstate="print"/>
          <a:srcRect/>
          <a:stretch>
            <a:fillRect/>
          </a:stretch>
        </p:blipFill>
        <p:spPr bwMode="auto">
          <a:xfrm>
            <a:off x="2590800" y="1447800"/>
            <a:ext cx="1219200" cy="1219200"/>
          </a:xfrm>
          <a:prstGeom prst="rect">
            <a:avLst/>
          </a:prstGeom>
          <a:noFill/>
        </p:spPr>
      </p:pic>
      <p:pic>
        <p:nvPicPr>
          <p:cNvPr id="19458" name="Picture 2" descr="1 x Soil module | Hubtecs Electronic Component store"/>
          <p:cNvPicPr>
            <a:picLocks noChangeAspect="1" noChangeArrowheads="1"/>
          </p:cNvPicPr>
          <p:nvPr/>
        </p:nvPicPr>
        <p:blipFill>
          <a:blip r:embed="rId4" cstate="print"/>
          <a:srcRect/>
          <a:stretch>
            <a:fillRect/>
          </a:stretch>
        </p:blipFill>
        <p:spPr bwMode="auto">
          <a:xfrm>
            <a:off x="2438400" y="2819400"/>
            <a:ext cx="1066800" cy="1066800"/>
          </a:xfrm>
          <a:prstGeom prst="rect">
            <a:avLst/>
          </a:prstGeom>
          <a:noFill/>
        </p:spPr>
      </p:pic>
      <p:pic>
        <p:nvPicPr>
          <p:cNvPr id="19460" name="Picture 4" descr="In-Depth: How Water Level Sensor Works and Interface it with Arduino - Last  Minute Engineers"/>
          <p:cNvPicPr>
            <a:picLocks noChangeAspect="1" noChangeArrowheads="1" noCrop="1"/>
          </p:cNvPicPr>
          <p:nvPr/>
        </p:nvPicPr>
        <p:blipFill>
          <a:blip r:embed="rId5" cstate="print"/>
          <a:srcRect/>
          <a:stretch>
            <a:fillRect/>
          </a:stretch>
        </p:blipFill>
        <p:spPr bwMode="auto">
          <a:xfrm>
            <a:off x="2286001" y="4038600"/>
            <a:ext cx="1327573" cy="1219200"/>
          </a:xfrm>
          <a:prstGeom prst="rect">
            <a:avLst/>
          </a:prstGeom>
          <a:noFill/>
        </p:spPr>
      </p:pic>
      <p:pic>
        <p:nvPicPr>
          <p:cNvPr id="19462" name="Picture 6" descr="GE Interior/Exterior Simulated Security Camera in the Simulated Security  Cameras department at Lowes.com"/>
          <p:cNvPicPr>
            <a:picLocks noChangeAspect="1" noChangeArrowheads="1"/>
          </p:cNvPicPr>
          <p:nvPr/>
        </p:nvPicPr>
        <p:blipFill>
          <a:blip r:embed="rId6" cstate="print"/>
          <a:srcRect/>
          <a:stretch>
            <a:fillRect/>
          </a:stretch>
        </p:blipFill>
        <p:spPr bwMode="auto">
          <a:xfrm>
            <a:off x="3962400" y="4800600"/>
            <a:ext cx="1524000" cy="1524000"/>
          </a:xfrm>
          <a:prstGeom prst="rect">
            <a:avLst/>
          </a:prstGeom>
          <a:noFill/>
        </p:spPr>
      </p:pic>
      <p:cxnSp>
        <p:nvCxnSpPr>
          <p:cNvPr id="10" name="Straight Arrow Connector 9"/>
          <p:cNvCxnSpPr/>
          <p:nvPr/>
        </p:nvCxnSpPr>
        <p:spPr>
          <a:xfrm flipV="1">
            <a:off x="3810000" y="3733800"/>
            <a:ext cx="1447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334000" y="3962400"/>
            <a:ext cx="381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657600" y="3200400"/>
            <a:ext cx="12954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810000" y="2286000"/>
            <a:ext cx="13716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9464" name="Picture 8" descr="Zemote Smart Door Lock FB02 - Smart Security - Smartify Store"/>
          <p:cNvPicPr>
            <a:picLocks noChangeAspect="1" noChangeArrowheads="1"/>
          </p:cNvPicPr>
          <p:nvPr/>
        </p:nvPicPr>
        <p:blipFill>
          <a:blip r:embed="rId7" cstate="print"/>
          <a:srcRect/>
          <a:stretch>
            <a:fillRect/>
          </a:stretch>
        </p:blipFill>
        <p:spPr bwMode="auto">
          <a:xfrm>
            <a:off x="6096000" y="4876801"/>
            <a:ext cx="1219200" cy="1287419"/>
          </a:xfrm>
          <a:prstGeom prst="rect">
            <a:avLst/>
          </a:prstGeom>
          <a:noFill/>
        </p:spPr>
      </p:pic>
      <p:cxnSp>
        <p:nvCxnSpPr>
          <p:cNvPr id="20" name="Straight Arrow Connector 19"/>
          <p:cNvCxnSpPr/>
          <p:nvPr/>
        </p:nvCxnSpPr>
        <p:spPr>
          <a:xfrm flipH="1" flipV="1">
            <a:off x="6248400" y="4038600"/>
            <a:ext cx="3810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 descr="Wifi Logo Stock Illustration - Download Image Now - iStock"/>
          <p:cNvPicPr>
            <a:picLocks noChangeAspect="1" noChangeArrowheads="1"/>
          </p:cNvPicPr>
          <p:nvPr/>
        </p:nvPicPr>
        <p:blipFill>
          <a:blip r:embed="rId8" cstate="print"/>
          <a:srcRect/>
          <a:stretch>
            <a:fillRect/>
          </a:stretch>
        </p:blipFill>
        <p:spPr bwMode="auto">
          <a:xfrm rot="2528767">
            <a:off x="6436976" y="2322176"/>
            <a:ext cx="914400" cy="914400"/>
          </a:xfrm>
          <a:prstGeom prst="rect">
            <a:avLst/>
          </a:prstGeom>
          <a:noFill/>
        </p:spPr>
      </p:pic>
      <p:sp>
        <p:nvSpPr>
          <p:cNvPr id="27" name="Rounded Rectangle 26"/>
          <p:cNvSpPr/>
          <p:nvPr/>
        </p:nvSpPr>
        <p:spPr>
          <a:xfrm>
            <a:off x="7696200" y="1752600"/>
            <a:ext cx="19812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Control Unit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5"/>
          <p:cNvSpPr txBox="1">
            <a:spLocks noGrp="1"/>
          </p:cNvSpPr>
          <p:nvPr>
            <p:ph type="title"/>
          </p:nvPr>
        </p:nvSpPr>
        <p:spPr>
          <a:xfrm>
            <a:off x="846159" y="1815388"/>
            <a:ext cx="9422000" cy="3073246"/>
          </a:xfrm>
          <a:prstGeom prst="rect">
            <a:avLst/>
          </a:prstGeom>
        </p:spPr>
        <p:txBody>
          <a:bodyPr spcFirstLastPara="1" wrap="square" lIns="121900" tIns="121900" rIns="121900" bIns="121900" anchor="t" anchorCtr="0">
            <a:noAutofit/>
          </a:bodyPr>
          <a:lstStyle/>
          <a:p>
            <a:r>
              <a:rPr lang="en-US" sz="9600" dirty="0">
                <a:latin typeface="Harlow Solid Italic" panose="04030604020F02020D02" pitchFamily="82" charset="0"/>
              </a:rPr>
              <a:t>App </a:t>
            </a:r>
            <a:br>
              <a:rPr lang="en-US" sz="9600" dirty="0">
                <a:latin typeface="Harlow Solid Italic" panose="04030604020F02020D02" pitchFamily="82" charset="0"/>
              </a:rPr>
            </a:br>
            <a:r>
              <a:rPr lang="en-US" sz="9600" dirty="0">
                <a:latin typeface="Harlow Solid Italic" panose="04030604020F02020D02" pitchFamily="82" charset="0"/>
              </a:rPr>
              <a:t>Design</a:t>
            </a:r>
            <a:endParaRPr sz="9600" dirty="0">
              <a:latin typeface="Harlow Solid Italic" panose="04030604020F02020D02" pitchFamily="82" charset="0"/>
            </a:endParaRPr>
          </a:p>
        </p:txBody>
      </p:sp>
      <p:grpSp>
        <p:nvGrpSpPr>
          <p:cNvPr id="393" name="Google Shape;393;p35"/>
          <p:cNvGrpSpPr/>
          <p:nvPr/>
        </p:nvGrpSpPr>
        <p:grpSpPr>
          <a:xfrm>
            <a:off x="6217542" y="1686666"/>
            <a:ext cx="5186985" cy="4854940"/>
            <a:chOff x="4441325" y="1057271"/>
            <a:chExt cx="4112304" cy="3849054"/>
          </a:xfrm>
        </p:grpSpPr>
        <p:sp>
          <p:nvSpPr>
            <p:cNvPr id="394" name="Google Shape;394;p35"/>
            <p:cNvSpPr/>
            <p:nvPr/>
          </p:nvSpPr>
          <p:spPr>
            <a:xfrm>
              <a:off x="4441325" y="4429925"/>
              <a:ext cx="1714500" cy="476400"/>
            </a:xfrm>
            <a:prstGeom prst="ellipse">
              <a:avLst/>
            </a:prstGeom>
            <a:solidFill>
              <a:srgbClr val="B45F06">
                <a:alpha val="192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95" name="Google Shape;395;p35"/>
            <p:cNvSpPr/>
            <p:nvPr/>
          </p:nvSpPr>
          <p:spPr>
            <a:xfrm>
              <a:off x="6651125" y="4382300"/>
              <a:ext cx="1714500" cy="476400"/>
            </a:xfrm>
            <a:prstGeom prst="ellipse">
              <a:avLst/>
            </a:prstGeom>
            <a:solidFill>
              <a:srgbClr val="B45F06">
                <a:alpha val="192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96" name="Google Shape;396;p35"/>
            <p:cNvSpPr/>
            <p:nvPr/>
          </p:nvSpPr>
          <p:spPr>
            <a:xfrm>
              <a:off x="4441337" y="3166043"/>
              <a:ext cx="609032" cy="1065571"/>
            </a:xfrm>
            <a:custGeom>
              <a:avLst/>
              <a:gdLst/>
              <a:ahLst/>
              <a:cxnLst/>
              <a:rect l="l" t="t" r="r" b="b"/>
              <a:pathLst>
                <a:path w="34331" h="60066" extrusionOk="0">
                  <a:moveTo>
                    <a:pt x="1808" y="0"/>
                  </a:moveTo>
                  <a:cubicBezTo>
                    <a:pt x="1808" y="1"/>
                    <a:pt x="0" y="18429"/>
                    <a:pt x="2153" y="22105"/>
                  </a:cubicBezTo>
                  <a:cubicBezTo>
                    <a:pt x="4305" y="25781"/>
                    <a:pt x="9578" y="27244"/>
                    <a:pt x="11276" y="29612"/>
                  </a:cubicBezTo>
                  <a:cubicBezTo>
                    <a:pt x="12973" y="31981"/>
                    <a:pt x="10890" y="38709"/>
                    <a:pt x="14129" y="44290"/>
                  </a:cubicBezTo>
                  <a:cubicBezTo>
                    <a:pt x="17367" y="49871"/>
                    <a:pt x="30902" y="53617"/>
                    <a:pt x="30902" y="53617"/>
                  </a:cubicBezTo>
                  <a:lnTo>
                    <a:pt x="34330" y="60066"/>
                  </a:lnTo>
                  <a:cubicBezTo>
                    <a:pt x="34330" y="60066"/>
                    <a:pt x="26717" y="21265"/>
                    <a:pt x="1808"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97" name="Google Shape;397;p35"/>
            <p:cNvSpPr/>
            <p:nvPr/>
          </p:nvSpPr>
          <p:spPr>
            <a:xfrm>
              <a:off x="4546801" y="3283890"/>
              <a:ext cx="480346" cy="859734"/>
            </a:xfrm>
            <a:custGeom>
              <a:avLst/>
              <a:gdLst/>
              <a:ahLst/>
              <a:cxnLst/>
              <a:rect l="l" t="t" r="r" b="b"/>
              <a:pathLst>
                <a:path w="27077" h="48463" extrusionOk="0">
                  <a:moveTo>
                    <a:pt x="166" y="0"/>
                  </a:moveTo>
                  <a:cubicBezTo>
                    <a:pt x="79" y="0"/>
                    <a:pt x="1" y="121"/>
                    <a:pt x="75" y="211"/>
                  </a:cubicBezTo>
                  <a:cubicBezTo>
                    <a:pt x="5732" y="7132"/>
                    <a:pt x="10492" y="14702"/>
                    <a:pt x="14724" y="22564"/>
                  </a:cubicBezTo>
                  <a:cubicBezTo>
                    <a:pt x="11049" y="17592"/>
                    <a:pt x="6140" y="13379"/>
                    <a:pt x="1210" y="9795"/>
                  </a:cubicBezTo>
                  <a:cubicBezTo>
                    <a:pt x="1200" y="9788"/>
                    <a:pt x="1191" y="9785"/>
                    <a:pt x="1182" y="9785"/>
                  </a:cubicBezTo>
                  <a:cubicBezTo>
                    <a:pt x="1140" y="9785"/>
                    <a:pt x="1114" y="9852"/>
                    <a:pt x="1157" y="9884"/>
                  </a:cubicBezTo>
                  <a:cubicBezTo>
                    <a:pt x="6917" y="14257"/>
                    <a:pt x="11377" y="19566"/>
                    <a:pt x="15933" y="25115"/>
                  </a:cubicBezTo>
                  <a:cubicBezTo>
                    <a:pt x="15968" y="25159"/>
                    <a:pt x="16019" y="25183"/>
                    <a:pt x="16075" y="25183"/>
                  </a:cubicBezTo>
                  <a:cubicBezTo>
                    <a:pt x="16083" y="25183"/>
                    <a:pt x="16090" y="25183"/>
                    <a:pt x="16098" y="25182"/>
                  </a:cubicBezTo>
                  <a:cubicBezTo>
                    <a:pt x="18602" y="30070"/>
                    <a:pt x="20793" y="35089"/>
                    <a:pt x="23026" y="40093"/>
                  </a:cubicBezTo>
                  <a:cubicBezTo>
                    <a:pt x="19759" y="36050"/>
                    <a:pt x="15605" y="32533"/>
                    <a:pt x="11103" y="30018"/>
                  </a:cubicBezTo>
                  <a:cubicBezTo>
                    <a:pt x="11095" y="30013"/>
                    <a:pt x="11087" y="30011"/>
                    <a:pt x="11080" y="30011"/>
                  </a:cubicBezTo>
                  <a:cubicBezTo>
                    <a:pt x="11044" y="30011"/>
                    <a:pt x="11022" y="30065"/>
                    <a:pt x="11059" y="30092"/>
                  </a:cubicBezTo>
                  <a:cubicBezTo>
                    <a:pt x="15851" y="33636"/>
                    <a:pt x="19993" y="37533"/>
                    <a:pt x="23860" y="42071"/>
                  </a:cubicBezTo>
                  <a:cubicBezTo>
                    <a:pt x="23882" y="42097"/>
                    <a:pt x="23909" y="42118"/>
                    <a:pt x="23941" y="42133"/>
                  </a:cubicBezTo>
                  <a:cubicBezTo>
                    <a:pt x="24888" y="44235"/>
                    <a:pt x="25851" y="46331"/>
                    <a:pt x="26857" y="48410"/>
                  </a:cubicBezTo>
                  <a:cubicBezTo>
                    <a:pt x="26875" y="48447"/>
                    <a:pt x="26907" y="48463"/>
                    <a:pt x="26941" y="48463"/>
                  </a:cubicBezTo>
                  <a:cubicBezTo>
                    <a:pt x="27006" y="48463"/>
                    <a:pt x="27076" y="48404"/>
                    <a:pt x="27052" y="48328"/>
                  </a:cubicBezTo>
                  <a:cubicBezTo>
                    <a:pt x="24251" y="39575"/>
                    <a:pt x="20128" y="30987"/>
                    <a:pt x="15800" y="22897"/>
                  </a:cubicBezTo>
                  <a:cubicBezTo>
                    <a:pt x="11440" y="14750"/>
                    <a:pt x="6295" y="7033"/>
                    <a:pt x="245" y="41"/>
                  </a:cubicBezTo>
                  <a:cubicBezTo>
                    <a:pt x="221" y="12"/>
                    <a:pt x="193" y="0"/>
                    <a:pt x="166" y="0"/>
                  </a:cubicBezTo>
                  <a:close/>
                </a:path>
              </a:pathLst>
            </a:custGeom>
            <a:solidFill>
              <a:srgbClr val="3E6F7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98" name="Google Shape;398;p35"/>
            <p:cNvSpPr/>
            <p:nvPr/>
          </p:nvSpPr>
          <p:spPr>
            <a:xfrm>
              <a:off x="5026793" y="3102108"/>
              <a:ext cx="601581" cy="1115243"/>
            </a:xfrm>
            <a:custGeom>
              <a:avLst/>
              <a:gdLst/>
              <a:ahLst/>
              <a:cxnLst/>
              <a:rect l="l" t="t" r="r" b="b"/>
              <a:pathLst>
                <a:path w="33911" h="62866" extrusionOk="0">
                  <a:moveTo>
                    <a:pt x="30844" y="1"/>
                  </a:moveTo>
                  <a:cubicBezTo>
                    <a:pt x="4972" y="26729"/>
                    <a:pt x="0" y="62865"/>
                    <a:pt x="0" y="62865"/>
                  </a:cubicBezTo>
                  <a:lnTo>
                    <a:pt x="4169" y="56611"/>
                  </a:lnTo>
                  <a:cubicBezTo>
                    <a:pt x="4169" y="56611"/>
                    <a:pt x="19243" y="51800"/>
                    <a:pt x="21970" y="47148"/>
                  </a:cubicBezTo>
                  <a:cubicBezTo>
                    <a:pt x="24697" y="42498"/>
                    <a:pt x="21475" y="35345"/>
                    <a:pt x="23574" y="32235"/>
                  </a:cubicBezTo>
                  <a:cubicBezTo>
                    <a:pt x="24657" y="30628"/>
                    <a:pt x="30383" y="28721"/>
                    <a:pt x="32147" y="23429"/>
                  </a:cubicBezTo>
                  <a:cubicBezTo>
                    <a:pt x="33911" y="18137"/>
                    <a:pt x="30844" y="1"/>
                    <a:pt x="30844" y="1"/>
                  </a:cubicBezTo>
                  <a:close/>
                </a:path>
              </a:pathLst>
            </a:custGeom>
            <a:solidFill>
              <a:srgbClr val="3E6F7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99" name="Google Shape;399;p35"/>
            <p:cNvSpPr/>
            <p:nvPr/>
          </p:nvSpPr>
          <p:spPr>
            <a:xfrm>
              <a:off x="5053953" y="3259036"/>
              <a:ext cx="457976" cy="880720"/>
            </a:xfrm>
            <a:custGeom>
              <a:avLst/>
              <a:gdLst/>
              <a:ahLst/>
              <a:cxnLst/>
              <a:rect l="l" t="t" r="r" b="b"/>
              <a:pathLst>
                <a:path w="25816" h="49646" extrusionOk="0">
                  <a:moveTo>
                    <a:pt x="24960" y="0"/>
                  </a:moveTo>
                  <a:cubicBezTo>
                    <a:pt x="24929" y="0"/>
                    <a:pt x="24897" y="13"/>
                    <a:pt x="24872" y="43"/>
                  </a:cubicBezTo>
                  <a:cubicBezTo>
                    <a:pt x="22024" y="3364"/>
                    <a:pt x="19693" y="7277"/>
                    <a:pt x="17445" y="11019"/>
                  </a:cubicBezTo>
                  <a:cubicBezTo>
                    <a:pt x="15003" y="15083"/>
                    <a:pt x="12749" y="19252"/>
                    <a:pt x="10686" y="23528"/>
                  </a:cubicBezTo>
                  <a:cubicBezTo>
                    <a:pt x="7242" y="30643"/>
                    <a:pt x="3868" y="38038"/>
                    <a:pt x="1298" y="45576"/>
                  </a:cubicBezTo>
                  <a:cubicBezTo>
                    <a:pt x="1279" y="45606"/>
                    <a:pt x="1258" y="45636"/>
                    <a:pt x="1238" y="45666"/>
                  </a:cubicBezTo>
                  <a:cubicBezTo>
                    <a:pt x="1212" y="45702"/>
                    <a:pt x="1207" y="45749"/>
                    <a:pt x="1224" y="45791"/>
                  </a:cubicBezTo>
                  <a:cubicBezTo>
                    <a:pt x="800" y="47041"/>
                    <a:pt x="393" y="48296"/>
                    <a:pt x="17" y="49555"/>
                  </a:cubicBezTo>
                  <a:cubicBezTo>
                    <a:pt x="0" y="49611"/>
                    <a:pt x="43" y="49646"/>
                    <a:pt x="87" y="49646"/>
                  </a:cubicBezTo>
                  <a:cubicBezTo>
                    <a:pt x="117" y="49646"/>
                    <a:pt x="148" y="49630"/>
                    <a:pt x="161" y="49594"/>
                  </a:cubicBezTo>
                  <a:cubicBezTo>
                    <a:pt x="670" y="48229"/>
                    <a:pt x="1200" y="46870"/>
                    <a:pt x="1737" y="45512"/>
                  </a:cubicBezTo>
                  <a:cubicBezTo>
                    <a:pt x="4997" y="41093"/>
                    <a:pt x="8869" y="37805"/>
                    <a:pt x="13474" y="34819"/>
                  </a:cubicBezTo>
                  <a:cubicBezTo>
                    <a:pt x="13504" y="34798"/>
                    <a:pt x="13486" y="34755"/>
                    <a:pt x="13456" y="34755"/>
                  </a:cubicBezTo>
                  <a:cubicBezTo>
                    <a:pt x="13450" y="34755"/>
                    <a:pt x="13445" y="34756"/>
                    <a:pt x="13439" y="34759"/>
                  </a:cubicBezTo>
                  <a:cubicBezTo>
                    <a:pt x="9051" y="36777"/>
                    <a:pt x="5141" y="40264"/>
                    <a:pt x="2263" y="44190"/>
                  </a:cubicBezTo>
                  <a:cubicBezTo>
                    <a:pt x="4595" y="38397"/>
                    <a:pt x="7159" y="32676"/>
                    <a:pt x="9836" y="27037"/>
                  </a:cubicBezTo>
                  <a:cubicBezTo>
                    <a:pt x="11783" y="24586"/>
                    <a:pt x="13826" y="22257"/>
                    <a:pt x="16179" y="20168"/>
                  </a:cubicBezTo>
                  <a:cubicBezTo>
                    <a:pt x="18981" y="17679"/>
                    <a:pt x="22055" y="15714"/>
                    <a:pt x="25195" y="13700"/>
                  </a:cubicBezTo>
                  <a:cubicBezTo>
                    <a:pt x="25243" y="13671"/>
                    <a:pt x="25214" y="13610"/>
                    <a:pt x="25169" y="13610"/>
                  </a:cubicBezTo>
                  <a:cubicBezTo>
                    <a:pt x="25162" y="13610"/>
                    <a:pt x="25154" y="13612"/>
                    <a:pt x="25147" y="13615"/>
                  </a:cubicBezTo>
                  <a:cubicBezTo>
                    <a:pt x="19763" y="16095"/>
                    <a:pt x="14733" y="20272"/>
                    <a:pt x="10843" y="24930"/>
                  </a:cubicBezTo>
                  <a:cubicBezTo>
                    <a:pt x="11056" y="24489"/>
                    <a:pt x="11266" y="24047"/>
                    <a:pt x="11479" y="23608"/>
                  </a:cubicBezTo>
                  <a:cubicBezTo>
                    <a:pt x="13108" y="20245"/>
                    <a:pt x="14800" y="16912"/>
                    <a:pt x="16608" y="13641"/>
                  </a:cubicBezTo>
                  <a:lnTo>
                    <a:pt x="16609" y="13641"/>
                  </a:lnTo>
                  <a:cubicBezTo>
                    <a:pt x="19702" y="10331"/>
                    <a:pt x="22587" y="6862"/>
                    <a:pt x="25804" y="3659"/>
                  </a:cubicBezTo>
                  <a:cubicBezTo>
                    <a:pt x="25816" y="3647"/>
                    <a:pt x="25804" y="3630"/>
                    <a:pt x="25790" y="3630"/>
                  </a:cubicBezTo>
                  <a:cubicBezTo>
                    <a:pt x="25786" y="3630"/>
                    <a:pt x="25782" y="3631"/>
                    <a:pt x="25779" y="3635"/>
                  </a:cubicBezTo>
                  <a:cubicBezTo>
                    <a:pt x="22871" y="6216"/>
                    <a:pt x="19954" y="8977"/>
                    <a:pt x="17503" y="12035"/>
                  </a:cubicBezTo>
                  <a:cubicBezTo>
                    <a:pt x="17534" y="11980"/>
                    <a:pt x="17563" y="11925"/>
                    <a:pt x="17595" y="11871"/>
                  </a:cubicBezTo>
                  <a:cubicBezTo>
                    <a:pt x="19899" y="7840"/>
                    <a:pt x="22603" y="4117"/>
                    <a:pt x="25085" y="207"/>
                  </a:cubicBezTo>
                  <a:cubicBezTo>
                    <a:pt x="25146" y="111"/>
                    <a:pt x="25053" y="0"/>
                    <a:pt x="2496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0" name="Google Shape;400;p35"/>
            <p:cNvSpPr/>
            <p:nvPr/>
          </p:nvSpPr>
          <p:spPr>
            <a:xfrm>
              <a:off x="4671443" y="2812999"/>
              <a:ext cx="561223" cy="1458725"/>
            </a:xfrm>
            <a:custGeom>
              <a:avLst/>
              <a:gdLst/>
              <a:ahLst/>
              <a:cxnLst/>
              <a:rect l="l" t="t" r="r" b="b"/>
              <a:pathLst>
                <a:path w="31636" h="82228" extrusionOk="0">
                  <a:moveTo>
                    <a:pt x="4128" y="0"/>
                  </a:moveTo>
                  <a:cubicBezTo>
                    <a:pt x="4128" y="0"/>
                    <a:pt x="1" y="20455"/>
                    <a:pt x="295" y="25601"/>
                  </a:cubicBezTo>
                  <a:cubicBezTo>
                    <a:pt x="591" y="30747"/>
                    <a:pt x="6196" y="33977"/>
                    <a:pt x="7285" y="37362"/>
                  </a:cubicBezTo>
                  <a:cubicBezTo>
                    <a:pt x="8373" y="40747"/>
                    <a:pt x="3638" y="49066"/>
                    <a:pt x="5695" y="55005"/>
                  </a:cubicBezTo>
                  <a:cubicBezTo>
                    <a:pt x="7752" y="60944"/>
                    <a:pt x="20128" y="74072"/>
                    <a:pt x="20128" y="74072"/>
                  </a:cubicBezTo>
                  <a:lnTo>
                    <a:pt x="21140" y="82228"/>
                  </a:lnTo>
                  <a:cubicBezTo>
                    <a:pt x="21140" y="82228"/>
                    <a:pt x="31636" y="32072"/>
                    <a:pt x="4128" y="0"/>
                  </a:cubicBezTo>
                  <a:close/>
                </a:path>
              </a:pathLst>
            </a:custGeom>
            <a:solidFill>
              <a:srgbClr val="3E6F7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1" name="Google Shape;401;p35"/>
            <p:cNvSpPr/>
            <p:nvPr/>
          </p:nvSpPr>
          <p:spPr>
            <a:xfrm>
              <a:off x="4761686" y="2951371"/>
              <a:ext cx="291326" cy="1179870"/>
            </a:xfrm>
            <a:custGeom>
              <a:avLst/>
              <a:gdLst/>
              <a:ahLst/>
              <a:cxnLst/>
              <a:rect l="l" t="t" r="r" b="b"/>
              <a:pathLst>
                <a:path w="16422" h="66509" extrusionOk="0">
                  <a:moveTo>
                    <a:pt x="2313" y="0"/>
                  </a:moveTo>
                  <a:cubicBezTo>
                    <a:pt x="2238" y="0"/>
                    <a:pt x="2166" y="76"/>
                    <a:pt x="2217" y="157"/>
                  </a:cubicBezTo>
                  <a:cubicBezTo>
                    <a:pt x="8147" y="9360"/>
                    <a:pt x="11573" y="19848"/>
                    <a:pt x="13432" y="30585"/>
                  </a:cubicBezTo>
                  <a:cubicBezTo>
                    <a:pt x="13742" y="32378"/>
                    <a:pt x="14004" y="34178"/>
                    <a:pt x="14231" y="35984"/>
                  </a:cubicBezTo>
                  <a:cubicBezTo>
                    <a:pt x="10856" y="27524"/>
                    <a:pt x="6131" y="19197"/>
                    <a:pt x="243" y="12335"/>
                  </a:cubicBezTo>
                  <a:cubicBezTo>
                    <a:pt x="221" y="12310"/>
                    <a:pt x="194" y="12300"/>
                    <a:pt x="167" y="12300"/>
                  </a:cubicBezTo>
                  <a:cubicBezTo>
                    <a:pt x="84" y="12300"/>
                    <a:pt x="0" y="12396"/>
                    <a:pt x="57" y="12479"/>
                  </a:cubicBezTo>
                  <a:cubicBezTo>
                    <a:pt x="2878" y="16593"/>
                    <a:pt x="5706" y="20616"/>
                    <a:pt x="8096" y="25009"/>
                  </a:cubicBezTo>
                  <a:cubicBezTo>
                    <a:pt x="10564" y="29543"/>
                    <a:pt x="12680" y="34237"/>
                    <a:pt x="14581" y="39032"/>
                  </a:cubicBezTo>
                  <a:cubicBezTo>
                    <a:pt x="14581" y="39032"/>
                    <a:pt x="14581" y="39034"/>
                    <a:pt x="14582" y="39035"/>
                  </a:cubicBezTo>
                  <a:cubicBezTo>
                    <a:pt x="14903" y="42162"/>
                    <a:pt x="15120" y="45301"/>
                    <a:pt x="15255" y="48441"/>
                  </a:cubicBezTo>
                  <a:cubicBezTo>
                    <a:pt x="15374" y="51233"/>
                    <a:pt x="15385" y="54031"/>
                    <a:pt x="15391" y="56827"/>
                  </a:cubicBezTo>
                  <a:cubicBezTo>
                    <a:pt x="13410" y="51393"/>
                    <a:pt x="10370" y="46309"/>
                    <a:pt x="7031" y="41627"/>
                  </a:cubicBezTo>
                  <a:cubicBezTo>
                    <a:pt x="7013" y="41601"/>
                    <a:pt x="6987" y="41590"/>
                    <a:pt x="6961" y="41590"/>
                  </a:cubicBezTo>
                  <a:cubicBezTo>
                    <a:pt x="6902" y="41590"/>
                    <a:pt x="6844" y="41649"/>
                    <a:pt x="6887" y="41712"/>
                  </a:cubicBezTo>
                  <a:cubicBezTo>
                    <a:pt x="10436" y="46900"/>
                    <a:pt x="12970" y="52476"/>
                    <a:pt x="15351" y="58268"/>
                  </a:cubicBezTo>
                  <a:cubicBezTo>
                    <a:pt x="15363" y="58291"/>
                    <a:pt x="15377" y="58313"/>
                    <a:pt x="15395" y="58333"/>
                  </a:cubicBezTo>
                  <a:cubicBezTo>
                    <a:pt x="15401" y="61002"/>
                    <a:pt x="15418" y="63669"/>
                    <a:pt x="15538" y="66331"/>
                  </a:cubicBezTo>
                  <a:cubicBezTo>
                    <a:pt x="15544" y="66450"/>
                    <a:pt x="15630" y="66509"/>
                    <a:pt x="15718" y="66509"/>
                  </a:cubicBezTo>
                  <a:cubicBezTo>
                    <a:pt x="15807" y="66509"/>
                    <a:pt x="15898" y="66449"/>
                    <a:pt x="15907" y="66331"/>
                  </a:cubicBezTo>
                  <a:cubicBezTo>
                    <a:pt x="16422" y="60188"/>
                    <a:pt x="16241" y="53878"/>
                    <a:pt x="15958" y="47727"/>
                  </a:cubicBezTo>
                  <a:cubicBezTo>
                    <a:pt x="15825" y="44826"/>
                    <a:pt x="15623" y="41928"/>
                    <a:pt x="15328" y="39040"/>
                  </a:cubicBezTo>
                  <a:cubicBezTo>
                    <a:pt x="15347" y="38971"/>
                    <a:pt x="15345" y="38896"/>
                    <a:pt x="15320" y="38830"/>
                  </a:cubicBezTo>
                  <a:cubicBezTo>
                    <a:pt x="15313" y="38810"/>
                    <a:pt x="15306" y="38792"/>
                    <a:pt x="15299" y="38773"/>
                  </a:cubicBezTo>
                  <a:cubicBezTo>
                    <a:pt x="15006" y="35967"/>
                    <a:pt x="14625" y="33171"/>
                    <a:pt x="14131" y="30393"/>
                  </a:cubicBezTo>
                  <a:cubicBezTo>
                    <a:pt x="12215" y="19639"/>
                    <a:pt x="8498" y="9160"/>
                    <a:pt x="2402" y="49"/>
                  </a:cubicBezTo>
                  <a:cubicBezTo>
                    <a:pt x="2379" y="15"/>
                    <a:pt x="2346" y="0"/>
                    <a:pt x="231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2" name="Google Shape;402;p35"/>
            <p:cNvSpPr/>
            <p:nvPr/>
          </p:nvSpPr>
          <p:spPr>
            <a:xfrm>
              <a:off x="4947761" y="2567318"/>
              <a:ext cx="514300" cy="1724186"/>
            </a:xfrm>
            <a:custGeom>
              <a:avLst/>
              <a:gdLst/>
              <a:ahLst/>
              <a:cxnLst/>
              <a:rect l="l" t="t" r="r" b="b"/>
              <a:pathLst>
                <a:path w="28991" h="97192" extrusionOk="0">
                  <a:moveTo>
                    <a:pt x="23056" y="1"/>
                  </a:moveTo>
                  <a:cubicBezTo>
                    <a:pt x="0" y="37254"/>
                    <a:pt x="4888" y="97192"/>
                    <a:pt x="4888" y="97192"/>
                  </a:cubicBezTo>
                  <a:cubicBezTo>
                    <a:pt x="4888" y="97192"/>
                    <a:pt x="5837" y="85517"/>
                    <a:pt x="6614" y="82210"/>
                  </a:cubicBezTo>
                  <a:cubicBezTo>
                    <a:pt x="7393" y="78903"/>
                    <a:pt x="24515" y="70342"/>
                    <a:pt x="26460" y="61048"/>
                  </a:cubicBezTo>
                  <a:cubicBezTo>
                    <a:pt x="28406" y="51754"/>
                    <a:pt x="20430" y="38628"/>
                    <a:pt x="21986" y="36293"/>
                  </a:cubicBezTo>
                  <a:cubicBezTo>
                    <a:pt x="23543" y="33958"/>
                    <a:pt x="28991" y="33180"/>
                    <a:pt x="28796" y="26176"/>
                  </a:cubicBezTo>
                  <a:cubicBezTo>
                    <a:pt x="28601" y="19171"/>
                    <a:pt x="23056" y="1"/>
                    <a:pt x="23056"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3" name="Google Shape;403;p35"/>
            <p:cNvSpPr/>
            <p:nvPr/>
          </p:nvSpPr>
          <p:spPr>
            <a:xfrm>
              <a:off x="5058210" y="2843423"/>
              <a:ext cx="282847" cy="1243858"/>
            </a:xfrm>
            <a:custGeom>
              <a:avLst/>
              <a:gdLst/>
              <a:ahLst/>
              <a:cxnLst/>
              <a:rect l="l" t="t" r="r" b="b"/>
              <a:pathLst>
                <a:path w="15944" h="70116" extrusionOk="0">
                  <a:moveTo>
                    <a:pt x="12110" y="1"/>
                  </a:moveTo>
                  <a:cubicBezTo>
                    <a:pt x="12072" y="1"/>
                    <a:pt x="12034" y="19"/>
                    <a:pt x="12016" y="62"/>
                  </a:cubicBezTo>
                  <a:cubicBezTo>
                    <a:pt x="7490" y="11161"/>
                    <a:pt x="4609" y="22778"/>
                    <a:pt x="2823" y="34616"/>
                  </a:cubicBezTo>
                  <a:cubicBezTo>
                    <a:pt x="1401" y="44048"/>
                    <a:pt x="482" y="53652"/>
                    <a:pt x="148" y="63221"/>
                  </a:cubicBezTo>
                  <a:cubicBezTo>
                    <a:pt x="148" y="63229"/>
                    <a:pt x="146" y="63236"/>
                    <a:pt x="148" y="63243"/>
                  </a:cubicBezTo>
                  <a:cubicBezTo>
                    <a:pt x="70" y="65457"/>
                    <a:pt x="14" y="67669"/>
                    <a:pt x="1" y="69877"/>
                  </a:cubicBezTo>
                  <a:cubicBezTo>
                    <a:pt x="0" y="70036"/>
                    <a:pt x="119" y="70116"/>
                    <a:pt x="241" y="70116"/>
                  </a:cubicBezTo>
                  <a:cubicBezTo>
                    <a:pt x="363" y="70116"/>
                    <a:pt x="488" y="70036"/>
                    <a:pt x="497" y="69877"/>
                  </a:cubicBezTo>
                  <a:cubicBezTo>
                    <a:pt x="625" y="67506"/>
                    <a:pt x="753" y="65138"/>
                    <a:pt x="880" y="62772"/>
                  </a:cubicBezTo>
                  <a:cubicBezTo>
                    <a:pt x="4246" y="53300"/>
                    <a:pt x="9333" y="44695"/>
                    <a:pt x="15886" y="37076"/>
                  </a:cubicBezTo>
                  <a:cubicBezTo>
                    <a:pt x="15944" y="37009"/>
                    <a:pt x="15885" y="36919"/>
                    <a:pt x="15820" y="36919"/>
                  </a:cubicBezTo>
                  <a:cubicBezTo>
                    <a:pt x="15800" y="36919"/>
                    <a:pt x="15779" y="36928"/>
                    <a:pt x="15761" y="36948"/>
                  </a:cubicBezTo>
                  <a:cubicBezTo>
                    <a:pt x="12236" y="40811"/>
                    <a:pt x="9153" y="45055"/>
                    <a:pt x="6506" y="49557"/>
                  </a:cubicBezTo>
                  <a:cubicBezTo>
                    <a:pt x="7239" y="47172"/>
                    <a:pt x="7954" y="44797"/>
                    <a:pt x="8888" y="42471"/>
                  </a:cubicBezTo>
                  <a:cubicBezTo>
                    <a:pt x="8893" y="42456"/>
                    <a:pt x="8879" y="42445"/>
                    <a:pt x="8866" y="42445"/>
                  </a:cubicBezTo>
                  <a:cubicBezTo>
                    <a:pt x="8860" y="42445"/>
                    <a:pt x="8854" y="42447"/>
                    <a:pt x="8851" y="42454"/>
                  </a:cubicBezTo>
                  <a:cubicBezTo>
                    <a:pt x="7763" y="44970"/>
                    <a:pt x="6735" y="47571"/>
                    <a:pt x="6103" y="50248"/>
                  </a:cubicBezTo>
                  <a:cubicBezTo>
                    <a:pt x="4136" y="53676"/>
                    <a:pt x="2414" y="57244"/>
                    <a:pt x="982" y="60927"/>
                  </a:cubicBezTo>
                  <a:cubicBezTo>
                    <a:pt x="1489" y="51957"/>
                    <a:pt x="2123" y="43016"/>
                    <a:pt x="3491" y="34101"/>
                  </a:cubicBezTo>
                  <a:cubicBezTo>
                    <a:pt x="3624" y="33225"/>
                    <a:pt x="3776" y="32354"/>
                    <a:pt x="3921" y="31481"/>
                  </a:cubicBezTo>
                  <a:cubicBezTo>
                    <a:pt x="4807" y="28130"/>
                    <a:pt x="7061" y="24896"/>
                    <a:pt x="8804" y="21998"/>
                  </a:cubicBezTo>
                  <a:cubicBezTo>
                    <a:pt x="10879" y="18545"/>
                    <a:pt x="13242" y="15419"/>
                    <a:pt x="15852" y="12357"/>
                  </a:cubicBezTo>
                  <a:cubicBezTo>
                    <a:pt x="15880" y="12325"/>
                    <a:pt x="15853" y="12283"/>
                    <a:pt x="15821" y="12283"/>
                  </a:cubicBezTo>
                  <a:cubicBezTo>
                    <a:pt x="15811" y="12283"/>
                    <a:pt x="15801" y="12287"/>
                    <a:pt x="15791" y="12296"/>
                  </a:cubicBezTo>
                  <a:cubicBezTo>
                    <a:pt x="12893" y="15016"/>
                    <a:pt x="10546" y="18435"/>
                    <a:pt x="8490" y="21815"/>
                  </a:cubicBezTo>
                  <a:cubicBezTo>
                    <a:pt x="7056" y="24174"/>
                    <a:pt x="5328" y="26770"/>
                    <a:pt x="4259" y="29473"/>
                  </a:cubicBezTo>
                  <a:cubicBezTo>
                    <a:pt x="4968" y="25470"/>
                    <a:pt x="5812" y="21493"/>
                    <a:pt x="6789" y="17541"/>
                  </a:cubicBezTo>
                  <a:cubicBezTo>
                    <a:pt x="8062" y="14251"/>
                    <a:pt x="9546" y="11326"/>
                    <a:pt x="11516" y="8388"/>
                  </a:cubicBezTo>
                  <a:cubicBezTo>
                    <a:pt x="11541" y="8350"/>
                    <a:pt x="11508" y="8316"/>
                    <a:pt x="11473" y="8316"/>
                  </a:cubicBezTo>
                  <a:cubicBezTo>
                    <a:pt x="11458" y="8316"/>
                    <a:pt x="11442" y="8323"/>
                    <a:pt x="11431" y="8338"/>
                  </a:cubicBezTo>
                  <a:cubicBezTo>
                    <a:pt x="9794" y="10584"/>
                    <a:pt x="8408" y="13002"/>
                    <a:pt x="7297" y="15551"/>
                  </a:cubicBezTo>
                  <a:cubicBezTo>
                    <a:pt x="8661" y="10323"/>
                    <a:pt x="10276" y="5161"/>
                    <a:pt x="12194" y="112"/>
                  </a:cubicBezTo>
                  <a:cubicBezTo>
                    <a:pt x="12220" y="44"/>
                    <a:pt x="12166" y="1"/>
                    <a:pt x="12110" y="1"/>
                  </a:cubicBezTo>
                  <a:close/>
                </a:path>
              </a:pathLst>
            </a:custGeom>
            <a:solidFill>
              <a:srgbClr val="3E6F7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4" name="Google Shape;404;p35"/>
            <p:cNvSpPr/>
            <p:nvPr/>
          </p:nvSpPr>
          <p:spPr>
            <a:xfrm>
              <a:off x="4681856" y="4074384"/>
              <a:ext cx="712687" cy="650065"/>
            </a:xfrm>
            <a:custGeom>
              <a:avLst/>
              <a:gdLst/>
              <a:ahLst/>
              <a:cxnLst/>
              <a:rect l="l" t="t" r="r" b="b"/>
              <a:pathLst>
                <a:path w="40174" h="36644" extrusionOk="0">
                  <a:moveTo>
                    <a:pt x="0" y="1"/>
                  </a:moveTo>
                  <a:cubicBezTo>
                    <a:pt x="0" y="1"/>
                    <a:pt x="96" y="1534"/>
                    <a:pt x="266" y="3903"/>
                  </a:cubicBezTo>
                  <a:cubicBezTo>
                    <a:pt x="465" y="6831"/>
                    <a:pt x="775" y="11035"/>
                    <a:pt x="1114" y="15202"/>
                  </a:cubicBezTo>
                  <a:cubicBezTo>
                    <a:pt x="1629" y="21323"/>
                    <a:pt x="2227" y="27334"/>
                    <a:pt x="2706" y="29039"/>
                  </a:cubicBezTo>
                  <a:cubicBezTo>
                    <a:pt x="3798" y="32844"/>
                    <a:pt x="6321" y="35137"/>
                    <a:pt x="10849" y="35964"/>
                  </a:cubicBezTo>
                  <a:cubicBezTo>
                    <a:pt x="14308" y="36592"/>
                    <a:pt x="17196" y="36644"/>
                    <a:pt x="19086" y="36644"/>
                  </a:cubicBezTo>
                  <a:cubicBezTo>
                    <a:pt x="19461" y="36644"/>
                    <a:pt x="19797" y="36642"/>
                    <a:pt x="20089" y="36642"/>
                  </a:cubicBezTo>
                  <a:cubicBezTo>
                    <a:pt x="20380" y="36642"/>
                    <a:pt x="20714" y="36644"/>
                    <a:pt x="21087" y="36644"/>
                  </a:cubicBezTo>
                  <a:cubicBezTo>
                    <a:pt x="22970" y="36644"/>
                    <a:pt x="25863" y="36592"/>
                    <a:pt x="29316" y="35964"/>
                  </a:cubicBezTo>
                  <a:cubicBezTo>
                    <a:pt x="33853" y="35137"/>
                    <a:pt x="36375" y="32844"/>
                    <a:pt x="37459" y="29039"/>
                  </a:cubicBezTo>
                  <a:cubicBezTo>
                    <a:pt x="37939" y="27334"/>
                    <a:pt x="38535" y="21323"/>
                    <a:pt x="39052" y="15202"/>
                  </a:cubicBezTo>
                  <a:cubicBezTo>
                    <a:pt x="39399" y="11035"/>
                    <a:pt x="39701" y="6830"/>
                    <a:pt x="39908" y="3903"/>
                  </a:cubicBezTo>
                  <a:cubicBezTo>
                    <a:pt x="40077" y="1534"/>
                    <a:pt x="40174" y="1"/>
                    <a:pt x="4017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5" name="Google Shape;405;p35"/>
            <p:cNvSpPr/>
            <p:nvPr/>
          </p:nvSpPr>
          <p:spPr>
            <a:xfrm>
              <a:off x="4686539" y="4143606"/>
              <a:ext cx="703302" cy="200480"/>
            </a:xfrm>
            <a:custGeom>
              <a:avLst/>
              <a:gdLst/>
              <a:ahLst/>
              <a:cxnLst/>
              <a:rect l="l" t="t" r="r" b="b"/>
              <a:pathLst>
                <a:path w="39645" h="11301" extrusionOk="0">
                  <a:moveTo>
                    <a:pt x="0" y="1"/>
                  </a:moveTo>
                  <a:cubicBezTo>
                    <a:pt x="199" y="2929"/>
                    <a:pt x="509" y="7133"/>
                    <a:pt x="848" y="11300"/>
                  </a:cubicBezTo>
                  <a:lnTo>
                    <a:pt x="38788" y="11300"/>
                  </a:lnTo>
                  <a:cubicBezTo>
                    <a:pt x="39135" y="7133"/>
                    <a:pt x="39437" y="2928"/>
                    <a:pt x="3964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6" name="Google Shape;406;p35"/>
            <p:cNvSpPr/>
            <p:nvPr/>
          </p:nvSpPr>
          <p:spPr>
            <a:xfrm>
              <a:off x="4694221" y="4137840"/>
              <a:ext cx="685207" cy="212720"/>
            </a:xfrm>
            <a:custGeom>
              <a:avLst/>
              <a:gdLst/>
              <a:ahLst/>
              <a:cxnLst/>
              <a:rect l="l" t="t" r="r" b="b"/>
              <a:pathLst>
                <a:path w="38625" h="11991" extrusionOk="0">
                  <a:moveTo>
                    <a:pt x="12989" y="1"/>
                  </a:moveTo>
                  <a:cubicBezTo>
                    <a:pt x="12800" y="1"/>
                    <a:pt x="12609" y="49"/>
                    <a:pt x="12472" y="149"/>
                  </a:cubicBezTo>
                  <a:cubicBezTo>
                    <a:pt x="12205" y="318"/>
                    <a:pt x="12016" y="534"/>
                    <a:pt x="11872" y="748"/>
                  </a:cubicBezTo>
                  <a:cubicBezTo>
                    <a:pt x="11301" y="1620"/>
                    <a:pt x="11013" y="2540"/>
                    <a:pt x="10705" y="3453"/>
                  </a:cubicBezTo>
                  <a:cubicBezTo>
                    <a:pt x="10111" y="5279"/>
                    <a:pt x="9670" y="7136"/>
                    <a:pt x="9055" y="8917"/>
                  </a:cubicBezTo>
                  <a:cubicBezTo>
                    <a:pt x="8896" y="9359"/>
                    <a:pt x="8728" y="9796"/>
                    <a:pt x="8526" y="10209"/>
                  </a:cubicBezTo>
                  <a:cubicBezTo>
                    <a:pt x="8327" y="10615"/>
                    <a:pt x="8084" y="11025"/>
                    <a:pt x="7778" y="11251"/>
                  </a:cubicBezTo>
                  <a:cubicBezTo>
                    <a:pt x="7666" y="11325"/>
                    <a:pt x="7556" y="11365"/>
                    <a:pt x="7447" y="11365"/>
                  </a:cubicBezTo>
                  <a:cubicBezTo>
                    <a:pt x="7406" y="11365"/>
                    <a:pt x="7366" y="11359"/>
                    <a:pt x="7325" y="11348"/>
                  </a:cubicBezTo>
                  <a:cubicBezTo>
                    <a:pt x="7173" y="11298"/>
                    <a:pt x="7025" y="11155"/>
                    <a:pt x="6892" y="10996"/>
                  </a:cubicBezTo>
                  <a:cubicBezTo>
                    <a:pt x="6634" y="10653"/>
                    <a:pt x="6444" y="10221"/>
                    <a:pt x="6281" y="9789"/>
                  </a:cubicBezTo>
                  <a:cubicBezTo>
                    <a:pt x="5650" y="8026"/>
                    <a:pt x="5323" y="6134"/>
                    <a:pt x="4907" y="4277"/>
                  </a:cubicBezTo>
                  <a:cubicBezTo>
                    <a:pt x="4695" y="3347"/>
                    <a:pt x="4491" y="2413"/>
                    <a:pt x="4177" y="1497"/>
                  </a:cubicBezTo>
                  <a:cubicBezTo>
                    <a:pt x="4098" y="1264"/>
                    <a:pt x="4004" y="1037"/>
                    <a:pt x="3893" y="820"/>
                  </a:cubicBezTo>
                  <a:cubicBezTo>
                    <a:pt x="3767" y="610"/>
                    <a:pt x="3655" y="361"/>
                    <a:pt x="3360" y="241"/>
                  </a:cubicBezTo>
                  <a:cubicBezTo>
                    <a:pt x="3298" y="224"/>
                    <a:pt x="3238" y="217"/>
                    <a:pt x="3181" y="217"/>
                  </a:cubicBezTo>
                  <a:cubicBezTo>
                    <a:pt x="2948" y="217"/>
                    <a:pt x="2757" y="341"/>
                    <a:pt x="2596" y="460"/>
                  </a:cubicBezTo>
                  <a:cubicBezTo>
                    <a:pt x="2399" y="619"/>
                    <a:pt x="2240" y="810"/>
                    <a:pt x="2097" y="1006"/>
                  </a:cubicBezTo>
                  <a:cubicBezTo>
                    <a:pt x="1543" y="1808"/>
                    <a:pt x="1182" y="2700"/>
                    <a:pt x="844" y="3593"/>
                  </a:cubicBezTo>
                  <a:cubicBezTo>
                    <a:pt x="521" y="4492"/>
                    <a:pt x="240" y="5404"/>
                    <a:pt x="0" y="6326"/>
                  </a:cubicBezTo>
                  <a:cubicBezTo>
                    <a:pt x="275" y="5413"/>
                    <a:pt x="591" y="4514"/>
                    <a:pt x="945" y="3633"/>
                  </a:cubicBezTo>
                  <a:cubicBezTo>
                    <a:pt x="1308" y="2759"/>
                    <a:pt x="1695" y="1877"/>
                    <a:pt x="2251" y="1124"/>
                  </a:cubicBezTo>
                  <a:cubicBezTo>
                    <a:pt x="2394" y="941"/>
                    <a:pt x="2548" y="767"/>
                    <a:pt x="2726" y="632"/>
                  </a:cubicBezTo>
                  <a:cubicBezTo>
                    <a:pt x="2859" y="528"/>
                    <a:pt x="3035" y="448"/>
                    <a:pt x="3177" y="448"/>
                  </a:cubicBezTo>
                  <a:cubicBezTo>
                    <a:pt x="3213" y="448"/>
                    <a:pt x="3247" y="453"/>
                    <a:pt x="3278" y="464"/>
                  </a:cubicBezTo>
                  <a:cubicBezTo>
                    <a:pt x="3439" y="526"/>
                    <a:pt x="3562" y="744"/>
                    <a:pt x="3661" y="938"/>
                  </a:cubicBezTo>
                  <a:cubicBezTo>
                    <a:pt x="3761" y="1147"/>
                    <a:pt x="3845" y="1365"/>
                    <a:pt x="3911" y="1587"/>
                  </a:cubicBezTo>
                  <a:cubicBezTo>
                    <a:pt x="4191" y="2483"/>
                    <a:pt x="4369" y="3420"/>
                    <a:pt x="4552" y="4353"/>
                  </a:cubicBezTo>
                  <a:cubicBezTo>
                    <a:pt x="4931" y="6219"/>
                    <a:pt x="5224" y="8107"/>
                    <a:pt x="5843" y="9950"/>
                  </a:cubicBezTo>
                  <a:cubicBezTo>
                    <a:pt x="6009" y="10408"/>
                    <a:pt x="6193" y="10868"/>
                    <a:pt x="6499" y="11294"/>
                  </a:cubicBezTo>
                  <a:cubicBezTo>
                    <a:pt x="6668" y="11500"/>
                    <a:pt x="6858" y="11715"/>
                    <a:pt x="7164" y="11827"/>
                  </a:cubicBezTo>
                  <a:cubicBezTo>
                    <a:pt x="7258" y="11858"/>
                    <a:pt x="7355" y="11873"/>
                    <a:pt x="7451" y="11873"/>
                  </a:cubicBezTo>
                  <a:cubicBezTo>
                    <a:pt x="7676" y="11873"/>
                    <a:pt x="7897" y="11795"/>
                    <a:pt x="8064" y="11680"/>
                  </a:cubicBezTo>
                  <a:cubicBezTo>
                    <a:pt x="8533" y="11337"/>
                    <a:pt x="8776" y="10887"/>
                    <a:pt x="9006" y="10453"/>
                  </a:cubicBezTo>
                  <a:cubicBezTo>
                    <a:pt x="9230" y="10013"/>
                    <a:pt x="9412" y="9563"/>
                    <a:pt x="9583" y="9110"/>
                  </a:cubicBezTo>
                  <a:cubicBezTo>
                    <a:pt x="10248" y="7300"/>
                    <a:pt x="10719" y="5448"/>
                    <a:pt x="11308" y="3652"/>
                  </a:cubicBezTo>
                  <a:cubicBezTo>
                    <a:pt x="11607" y="2766"/>
                    <a:pt x="11920" y="1849"/>
                    <a:pt x="12404" y="1126"/>
                  </a:cubicBezTo>
                  <a:cubicBezTo>
                    <a:pt x="12522" y="945"/>
                    <a:pt x="12667" y="805"/>
                    <a:pt x="12799" y="720"/>
                  </a:cubicBezTo>
                  <a:cubicBezTo>
                    <a:pt x="12867" y="677"/>
                    <a:pt x="12923" y="658"/>
                    <a:pt x="12979" y="658"/>
                  </a:cubicBezTo>
                  <a:cubicBezTo>
                    <a:pt x="13037" y="658"/>
                    <a:pt x="13095" y="678"/>
                    <a:pt x="13166" y="713"/>
                  </a:cubicBezTo>
                  <a:cubicBezTo>
                    <a:pt x="13451" y="854"/>
                    <a:pt x="13720" y="1272"/>
                    <a:pt x="13935" y="1652"/>
                  </a:cubicBezTo>
                  <a:cubicBezTo>
                    <a:pt x="14784" y="3283"/>
                    <a:pt x="15309" y="5141"/>
                    <a:pt x="15932" y="6938"/>
                  </a:cubicBezTo>
                  <a:cubicBezTo>
                    <a:pt x="16238" y="7843"/>
                    <a:pt x="16552" y="8749"/>
                    <a:pt x="16931" y="9646"/>
                  </a:cubicBezTo>
                  <a:cubicBezTo>
                    <a:pt x="17124" y="10093"/>
                    <a:pt x="17334" y="10538"/>
                    <a:pt x="17606" y="10970"/>
                  </a:cubicBezTo>
                  <a:cubicBezTo>
                    <a:pt x="17748" y="11199"/>
                    <a:pt x="17914" y="11409"/>
                    <a:pt x="18104" y="11599"/>
                  </a:cubicBezTo>
                  <a:cubicBezTo>
                    <a:pt x="18313" y="11785"/>
                    <a:pt x="18600" y="11990"/>
                    <a:pt x="18985" y="11990"/>
                  </a:cubicBezTo>
                  <a:cubicBezTo>
                    <a:pt x="18990" y="11990"/>
                    <a:pt x="18995" y="11990"/>
                    <a:pt x="19000" y="11990"/>
                  </a:cubicBezTo>
                  <a:cubicBezTo>
                    <a:pt x="19399" y="11976"/>
                    <a:pt x="19650" y="11755"/>
                    <a:pt x="19862" y="11575"/>
                  </a:cubicBezTo>
                  <a:cubicBezTo>
                    <a:pt x="20052" y="11390"/>
                    <a:pt x="20221" y="11183"/>
                    <a:pt x="20365" y="10959"/>
                  </a:cubicBezTo>
                  <a:cubicBezTo>
                    <a:pt x="20646" y="10535"/>
                    <a:pt x="20871" y="10100"/>
                    <a:pt x="21078" y="9659"/>
                  </a:cubicBezTo>
                  <a:cubicBezTo>
                    <a:pt x="21486" y="8777"/>
                    <a:pt x="21831" y="7881"/>
                    <a:pt x="22168" y="6986"/>
                  </a:cubicBezTo>
                  <a:cubicBezTo>
                    <a:pt x="22847" y="5206"/>
                    <a:pt x="23430" y="3372"/>
                    <a:pt x="24289" y="1734"/>
                  </a:cubicBezTo>
                  <a:cubicBezTo>
                    <a:pt x="24504" y="1340"/>
                    <a:pt x="24765" y="939"/>
                    <a:pt x="25049" y="730"/>
                  </a:cubicBezTo>
                  <a:cubicBezTo>
                    <a:pt x="25130" y="685"/>
                    <a:pt x="25184" y="662"/>
                    <a:pt x="25237" y="662"/>
                  </a:cubicBezTo>
                  <a:cubicBezTo>
                    <a:pt x="25280" y="662"/>
                    <a:pt x="25323" y="677"/>
                    <a:pt x="25381" y="706"/>
                  </a:cubicBezTo>
                  <a:cubicBezTo>
                    <a:pt x="25509" y="776"/>
                    <a:pt x="25655" y="928"/>
                    <a:pt x="25774" y="1104"/>
                  </a:cubicBezTo>
                  <a:cubicBezTo>
                    <a:pt x="26263" y="1828"/>
                    <a:pt x="26590" y="2740"/>
                    <a:pt x="26904" y="3620"/>
                  </a:cubicBezTo>
                  <a:cubicBezTo>
                    <a:pt x="27519" y="5408"/>
                    <a:pt x="28019" y="7249"/>
                    <a:pt x="28657" y="9061"/>
                  </a:cubicBezTo>
                  <a:cubicBezTo>
                    <a:pt x="28820" y="9515"/>
                    <a:pt x="28988" y="9966"/>
                    <a:pt x="29189" y="10412"/>
                  </a:cubicBezTo>
                  <a:cubicBezTo>
                    <a:pt x="29402" y="10855"/>
                    <a:pt x="29594" y="11309"/>
                    <a:pt x="30038" y="11704"/>
                  </a:cubicBezTo>
                  <a:cubicBezTo>
                    <a:pt x="30107" y="11748"/>
                    <a:pt x="30180" y="11790"/>
                    <a:pt x="30252" y="11829"/>
                  </a:cubicBezTo>
                  <a:cubicBezTo>
                    <a:pt x="30341" y="11854"/>
                    <a:pt x="30439" y="11878"/>
                    <a:pt x="30532" y="11878"/>
                  </a:cubicBezTo>
                  <a:cubicBezTo>
                    <a:pt x="30734" y="11861"/>
                    <a:pt x="30886" y="11773"/>
                    <a:pt x="31006" y="11678"/>
                  </a:cubicBezTo>
                  <a:cubicBezTo>
                    <a:pt x="31232" y="11483"/>
                    <a:pt x="31362" y="11261"/>
                    <a:pt x="31494" y="11044"/>
                  </a:cubicBezTo>
                  <a:cubicBezTo>
                    <a:pt x="31743" y="10606"/>
                    <a:pt x="31918" y="10155"/>
                    <a:pt x="32087" y="9702"/>
                  </a:cubicBezTo>
                  <a:cubicBezTo>
                    <a:pt x="32737" y="7886"/>
                    <a:pt x="33191" y="6034"/>
                    <a:pt x="33720" y="4206"/>
                  </a:cubicBezTo>
                  <a:cubicBezTo>
                    <a:pt x="33981" y="3293"/>
                    <a:pt x="34240" y="2376"/>
                    <a:pt x="34596" y="1506"/>
                  </a:cubicBezTo>
                  <a:cubicBezTo>
                    <a:pt x="34684" y="1291"/>
                    <a:pt x="34786" y="1082"/>
                    <a:pt x="34898" y="879"/>
                  </a:cubicBezTo>
                  <a:cubicBezTo>
                    <a:pt x="35015" y="693"/>
                    <a:pt x="35163" y="489"/>
                    <a:pt x="35315" y="454"/>
                  </a:cubicBezTo>
                  <a:cubicBezTo>
                    <a:pt x="35335" y="449"/>
                    <a:pt x="35356" y="447"/>
                    <a:pt x="35377" y="447"/>
                  </a:cubicBezTo>
                  <a:cubicBezTo>
                    <a:pt x="35534" y="447"/>
                    <a:pt x="35715" y="562"/>
                    <a:pt x="35859" y="688"/>
                  </a:cubicBezTo>
                  <a:cubicBezTo>
                    <a:pt x="36029" y="835"/>
                    <a:pt x="36174" y="1019"/>
                    <a:pt x="36312" y="1208"/>
                  </a:cubicBezTo>
                  <a:cubicBezTo>
                    <a:pt x="36853" y="1974"/>
                    <a:pt x="37248" y="2848"/>
                    <a:pt x="37623" y="3721"/>
                  </a:cubicBezTo>
                  <a:cubicBezTo>
                    <a:pt x="37993" y="4598"/>
                    <a:pt x="38327" y="5490"/>
                    <a:pt x="38625" y="6394"/>
                  </a:cubicBezTo>
                  <a:cubicBezTo>
                    <a:pt x="38075" y="4574"/>
                    <a:pt x="37502" y="2736"/>
                    <a:pt x="36473" y="1095"/>
                  </a:cubicBezTo>
                  <a:cubicBezTo>
                    <a:pt x="36335" y="895"/>
                    <a:pt x="36189" y="697"/>
                    <a:pt x="36003" y="527"/>
                  </a:cubicBezTo>
                  <a:cubicBezTo>
                    <a:pt x="35837" y="383"/>
                    <a:pt x="35635" y="215"/>
                    <a:pt x="35364" y="215"/>
                  </a:cubicBezTo>
                  <a:cubicBezTo>
                    <a:pt x="35335" y="215"/>
                    <a:pt x="35306" y="217"/>
                    <a:pt x="35277" y="221"/>
                  </a:cubicBezTo>
                  <a:cubicBezTo>
                    <a:pt x="34956" y="302"/>
                    <a:pt x="34824" y="548"/>
                    <a:pt x="34679" y="744"/>
                  </a:cubicBezTo>
                  <a:cubicBezTo>
                    <a:pt x="34553" y="954"/>
                    <a:pt x="34441" y="1171"/>
                    <a:pt x="34341" y="1395"/>
                  </a:cubicBezTo>
                  <a:cubicBezTo>
                    <a:pt x="33949" y="2279"/>
                    <a:pt x="33663" y="3192"/>
                    <a:pt x="33373" y="4102"/>
                  </a:cubicBezTo>
                  <a:cubicBezTo>
                    <a:pt x="32806" y="5923"/>
                    <a:pt x="32320" y="7772"/>
                    <a:pt x="31651" y="9536"/>
                  </a:cubicBezTo>
                  <a:cubicBezTo>
                    <a:pt x="31481" y="9971"/>
                    <a:pt x="31299" y="10408"/>
                    <a:pt x="31070" y="10796"/>
                  </a:cubicBezTo>
                  <a:cubicBezTo>
                    <a:pt x="30955" y="10984"/>
                    <a:pt x="30827" y="11174"/>
                    <a:pt x="30687" y="11286"/>
                  </a:cubicBezTo>
                  <a:cubicBezTo>
                    <a:pt x="30605" y="11340"/>
                    <a:pt x="30558" y="11369"/>
                    <a:pt x="30510" y="11369"/>
                  </a:cubicBezTo>
                  <a:cubicBezTo>
                    <a:pt x="30468" y="11369"/>
                    <a:pt x="30425" y="11345"/>
                    <a:pt x="30356" y="11295"/>
                  </a:cubicBezTo>
                  <a:cubicBezTo>
                    <a:pt x="30084" y="11049"/>
                    <a:pt x="29865" y="10609"/>
                    <a:pt x="29684" y="10192"/>
                  </a:cubicBezTo>
                  <a:cubicBezTo>
                    <a:pt x="29503" y="9766"/>
                    <a:pt x="29344" y="9322"/>
                    <a:pt x="29194" y="8876"/>
                  </a:cubicBezTo>
                  <a:cubicBezTo>
                    <a:pt x="28602" y="7081"/>
                    <a:pt x="28129" y="5232"/>
                    <a:pt x="27507" y="3414"/>
                  </a:cubicBezTo>
                  <a:cubicBezTo>
                    <a:pt x="27184" y="2506"/>
                    <a:pt x="26881" y="1592"/>
                    <a:pt x="26309" y="726"/>
                  </a:cubicBezTo>
                  <a:cubicBezTo>
                    <a:pt x="26160" y="513"/>
                    <a:pt x="25984" y="294"/>
                    <a:pt x="25696" y="127"/>
                  </a:cubicBezTo>
                  <a:cubicBezTo>
                    <a:pt x="25574" y="52"/>
                    <a:pt x="25401" y="2"/>
                    <a:pt x="25233" y="2"/>
                  </a:cubicBezTo>
                  <a:cubicBezTo>
                    <a:pt x="25214" y="2"/>
                    <a:pt x="25195" y="2"/>
                    <a:pt x="25176" y="4"/>
                  </a:cubicBezTo>
                  <a:cubicBezTo>
                    <a:pt x="24978" y="18"/>
                    <a:pt x="24829" y="94"/>
                    <a:pt x="24685" y="177"/>
                  </a:cubicBezTo>
                  <a:cubicBezTo>
                    <a:pt x="24197" y="539"/>
                    <a:pt x="23954" y="981"/>
                    <a:pt x="23702" y="1409"/>
                  </a:cubicBezTo>
                  <a:cubicBezTo>
                    <a:pt x="22781" y="3148"/>
                    <a:pt x="22200" y="4964"/>
                    <a:pt x="21509" y="6737"/>
                  </a:cubicBezTo>
                  <a:cubicBezTo>
                    <a:pt x="21171" y="7624"/>
                    <a:pt x="20824" y="8506"/>
                    <a:pt x="20426" y="9350"/>
                  </a:cubicBezTo>
                  <a:cubicBezTo>
                    <a:pt x="20227" y="9771"/>
                    <a:pt x="20010" y="10182"/>
                    <a:pt x="19761" y="10550"/>
                  </a:cubicBezTo>
                  <a:cubicBezTo>
                    <a:pt x="19531" y="10908"/>
                    <a:pt x="19186" y="11254"/>
                    <a:pt x="18979" y="11254"/>
                  </a:cubicBezTo>
                  <a:cubicBezTo>
                    <a:pt x="18978" y="11254"/>
                    <a:pt x="18977" y="11254"/>
                    <a:pt x="18976" y="11254"/>
                  </a:cubicBezTo>
                  <a:cubicBezTo>
                    <a:pt x="18970" y="11254"/>
                    <a:pt x="18963" y="11255"/>
                    <a:pt x="18956" y="11255"/>
                  </a:cubicBezTo>
                  <a:cubicBezTo>
                    <a:pt x="18760" y="11255"/>
                    <a:pt x="18436" y="10935"/>
                    <a:pt x="18221" y="10576"/>
                  </a:cubicBezTo>
                  <a:cubicBezTo>
                    <a:pt x="17983" y="10203"/>
                    <a:pt x="17780" y="9786"/>
                    <a:pt x="17595" y="9359"/>
                  </a:cubicBezTo>
                  <a:cubicBezTo>
                    <a:pt x="17226" y="8501"/>
                    <a:pt x="16909" y="7607"/>
                    <a:pt x="16600" y="6709"/>
                  </a:cubicBezTo>
                  <a:cubicBezTo>
                    <a:pt x="15963" y="4916"/>
                    <a:pt x="15445" y="3079"/>
                    <a:pt x="14521" y="1325"/>
                  </a:cubicBezTo>
                  <a:cubicBezTo>
                    <a:pt x="14260" y="901"/>
                    <a:pt x="14031" y="436"/>
                    <a:pt x="13464" y="119"/>
                  </a:cubicBezTo>
                  <a:cubicBezTo>
                    <a:pt x="13334" y="41"/>
                    <a:pt x="13162" y="1"/>
                    <a:pt x="1298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7" name="Google Shape;407;p35"/>
            <p:cNvSpPr/>
            <p:nvPr/>
          </p:nvSpPr>
          <p:spPr>
            <a:xfrm>
              <a:off x="5280208" y="1057271"/>
              <a:ext cx="3273420" cy="2206998"/>
            </a:xfrm>
            <a:custGeom>
              <a:avLst/>
              <a:gdLst/>
              <a:ahLst/>
              <a:cxnLst/>
              <a:rect l="l" t="t" r="r" b="b"/>
              <a:pathLst>
                <a:path w="184522" h="124408" extrusionOk="0">
                  <a:moveTo>
                    <a:pt x="183785" y="738"/>
                  </a:moveTo>
                  <a:lnTo>
                    <a:pt x="183785" y="123669"/>
                  </a:lnTo>
                  <a:lnTo>
                    <a:pt x="739" y="123669"/>
                  </a:lnTo>
                  <a:lnTo>
                    <a:pt x="739" y="738"/>
                  </a:lnTo>
                  <a:close/>
                  <a:moveTo>
                    <a:pt x="1" y="0"/>
                  </a:moveTo>
                  <a:lnTo>
                    <a:pt x="1" y="124407"/>
                  </a:lnTo>
                  <a:lnTo>
                    <a:pt x="184521" y="124407"/>
                  </a:lnTo>
                  <a:lnTo>
                    <a:pt x="184521"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8" name="Google Shape;408;p35"/>
            <p:cNvSpPr/>
            <p:nvPr/>
          </p:nvSpPr>
          <p:spPr>
            <a:xfrm>
              <a:off x="5412407" y="1190676"/>
              <a:ext cx="3009023" cy="1940171"/>
            </a:xfrm>
            <a:custGeom>
              <a:avLst/>
              <a:gdLst/>
              <a:ahLst/>
              <a:cxnLst/>
              <a:rect l="l" t="t" r="r" b="b"/>
              <a:pathLst>
                <a:path w="169618" h="109367" extrusionOk="0">
                  <a:moveTo>
                    <a:pt x="0" y="1"/>
                  </a:moveTo>
                  <a:lnTo>
                    <a:pt x="0" y="109366"/>
                  </a:lnTo>
                  <a:lnTo>
                    <a:pt x="169618" y="109366"/>
                  </a:lnTo>
                  <a:lnTo>
                    <a:pt x="169618" y="1"/>
                  </a:lnTo>
                  <a:close/>
                </a:path>
              </a:pathLst>
            </a:custGeom>
            <a:solidFill>
              <a:srgbClr val="A3CAF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9" name="Google Shape;409;p35"/>
            <p:cNvSpPr/>
            <p:nvPr/>
          </p:nvSpPr>
          <p:spPr>
            <a:xfrm>
              <a:off x="5834850" y="1747943"/>
              <a:ext cx="257195" cy="336723"/>
            </a:xfrm>
            <a:custGeom>
              <a:avLst/>
              <a:gdLst/>
              <a:ahLst/>
              <a:cxnLst/>
              <a:rect l="l" t="t" r="r" b="b"/>
              <a:pathLst>
                <a:path w="14498" h="18981" extrusionOk="0">
                  <a:moveTo>
                    <a:pt x="0" y="0"/>
                  </a:moveTo>
                  <a:lnTo>
                    <a:pt x="0" y="18980"/>
                  </a:lnTo>
                  <a:lnTo>
                    <a:pt x="14498" y="18980"/>
                  </a:lnTo>
                  <a:lnTo>
                    <a:pt x="14498"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0" name="Google Shape;410;p35"/>
            <p:cNvSpPr/>
            <p:nvPr/>
          </p:nvSpPr>
          <p:spPr>
            <a:xfrm>
              <a:off x="6006307" y="1894333"/>
              <a:ext cx="311195" cy="385047"/>
            </a:xfrm>
            <a:custGeom>
              <a:avLst/>
              <a:gdLst/>
              <a:ahLst/>
              <a:cxnLst/>
              <a:rect l="l" t="t" r="r" b="b"/>
              <a:pathLst>
                <a:path w="17542" h="21705" extrusionOk="0">
                  <a:moveTo>
                    <a:pt x="1" y="1"/>
                  </a:moveTo>
                  <a:lnTo>
                    <a:pt x="1" y="21705"/>
                  </a:lnTo>
                  <a:lnTo>
                    <a:pt x="17541" y="21705"/>
                  </a:lnTo>
                  <a:lnTo>
                    <a:pt x="17541"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1" name="Google Shape;411;p35"/>
            <p:cNvSpPr/>
            <p:nvPr/>
          </p:nvSpPr>
          <p:spPr>
            <a:xfrm>
              <a:off x="7488218" y="1452856"/>
              <a:ext cx="398174" cy="246355"/>
            </a:xfrm>
            <a:custGeom>
              <a:avLst/>
              <a:gdLst/>
              <a:ahLst/>
              <a:cxnLst/>
              <a:rect l="l" t="t" r="r" b="b"/>
              <a:pathLst>
                <a:path w="22445" h="13887" extrusionOk="0">
                  <a:moveTo>
                    <a:pt x="0" y="0"/>
                  </a:moveTo>
                  <a:lnTo>
                    <a:pt x="0" y="13887"/>
                  </a:lnTo>
                  <a:lnTo>
                    <a:pt x="22445" y="13887"/>
                  </a:lnTo>
                  <a:lnTo>
                    <a:pt x="22445"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2" name="Google Shape;412;p35"/>
            <p:cNvSpPr/>
            <p:nvPr/>
          </p:nvSpPr>
          <p:spPr>
            <a:xfrm>
              <a:off x="7802446" y="1617820"/>
              <a:ext cx="398157" cy="369826"/>
            </a:xfrm>
            <a:custGeom>
              <a:avLst/>
              <a:gdLst/>
              <a:ahLst/>
              <a:cxnLst/>
              <a:rect l="l" t="t" r="r" b="b"/>
              <a:pathLst>
                <a:path w="22444" h="20847" extrusionOk="0">
                  <a:moveTo>
                    <a:pt x="0" y="0"/>
                  </a:moveTo>
                  <a:lnTo>
                    <a:pt x="0" y="20846"/>
                  </a:lnTo>
                  <a:lnTo>
                    <a:pt x="22444" y="20846"/>
                  </a:lnTo>
                  <a:lnTo>
                    <a:pt x="22444"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3" name="Google Shape;413;p35"/>
            <p:cNvSpPr/>
            <p:nvPr/>
          </p:nvSpPr>
          <p:spPr>
            <a:xfrm>
              <a:off x="6200098" y="1713722"/>
              <a:ext cx="99096" cy="98209"/>
            </a:xfrm>
            <a:custGeom>
              <a:avLst/>
              <a:gdLst/>
              <a:ahLst/>
              <a:cxnLst/>
              <a:rect l="l" t="t" r="r" b="b"/>
              <a:pathLst>
                <a:path w="5586" h="5536" extrusionOk="0">
                  <a:moveTo>
                    <a:pt x="458" y="1"/>
                  </a:moveTo>
                  <a:cubicBezTo>
                    <a:pt x="365" y="1"/>
                    <a:pt x="261" y="71"/>
                    <a:pt x="252" y="179"/>
                  </a:cubicBezTo>
                  <a:cubicBezTo>
                    <a:pt x="106" y="1778"/>
                    <a:pt x="1" y="3362"/>
                    <a:pt x="50" y="4967"/>
                  </a:cubicBezTo>
                  <a:cubicBezTo>
                    <a:pt x="59" y="5260"/>
                    <a:pt x="330" y="5535"/>
                    <a:pt x="617" y="5535"/>
                  </a:cubicBezTo>
                  <a:cubicBezTo>
                    <a:pt x="707" y="5535"/>
                    <a:pt x="798" y="5508"/>
                    <a:pt x="884" y="5446"/>
                  </a:cubicBezTo>
                  <a:cubicBezTo>
                    <a:pt x="2268" y="4444"/>
                    <a:pt x="3784" y="3744"/>
                    <a:pt x="5220" y="2839"/>
                  </a:cubicBezTo>
                  <a:cubicBezTo>
                    <a:pt x="5586" y="2607"/>
                    <a:pt x="5398" y="2071"/>
                    <a:pt x="5006" y="2071"/>
                  </a:cubicBezTo>
                  <a:cubicBezTo>
                    <a:pt x="4972" y="2071"/>
                    <a:pt x="4937" y="2075"/>
                    <a:pt x="4901" y="2084"/>
                  </a:cubicBezTo>
                  <a:cubicBezTo>
                    <a:pt x="3550" y="2398"/>
                    <a:pt x="2256" y="3138"/>
                    <a:pt x="1092" y="3942"/>
                  </a:cubicBezTo>
                  <a:cubicBezTo>
                    <a:pt x="992" y="2663"/>
                    <a:pt x="813" y="1401"/>
                    <a:pt x="605" y="130"/>
                  </a:cubicBezTo>
                  <a:cubicBezTo>
                    <a:pt x="590" y="39"/>
                    <a:pt x="527" y="1"/>
                    <a:pt x="45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4" name="Google Shape;414;p35"/>
            <p:cNvSpPr/>
            <p:nvPr/>
          </p:nvSpPr>
          <p:spPr>
            <a:xfrm>
              <a:off x="6227720" y="1551419"/>
              <a:ext cx="373800" cy="216180"/>
            </a:xfrm>
            <a:custGeom>
              <a:avLst/>
              <a:gdLst/>
              <a:ahLst/>
              <a:cxnLst/>
              <a:rect l="l" t="t" r="r" b="b"/>
              <a:pathLst>
                <a:path w="21071" h="12186" extrusionOk="0">
                  <a:moveTo>
                    <a:pt x="16623" y="1"/>
                  </a:moveTo>
                  <a:cubicBezTo>
                    <a:pt x="9369" y="1"/>
                    <a:pt x="1592" y="4919"/>
                    <a:pt x="15" y="12069"/>
                  </a:cubicBezTo>
                  <a:cubicBezTo>
                    <a:pt x="0" y="12136"/>
                    <a:pt x="55" y="12186"/>
                    <a:pt x="110" y="12186"/>
                  </a:cubicBezTo>
                  <a:cubicBezTo>
                    <a:pt x="138" y="12186"/>
                    <a:pt x="167" y="12172"/>
                    <a:pt x="186" y="12141"/>
                  </a:cubicBezTo>
                  <a:cubicBezTo>
                    <a:pt x="2280" y="8718"/>
                    <a:pt x="4484" y="5593"/>
                    <a:pt x="8009" y="3507"/>
                  </a:cubicBezTo>
                  <a:cubicBezTo>
                    <a:pt x="11012" y="1728"/>
                    <a:pt x="14179" y="1137"/>
                    <a:pt x="17485" y="1137"/>
                  </a:cubicBezTo>
                  <a:cubicBezTo>
                    <a:pt x="18508" y="1137"/>
                    <a:pt x="19545" y="1193"/>
                    <a:pt x="20594" y="1289"/>
                  </a:cubicBezTo>
                  <a:cubicBezTo>
                    <a:pt x="20606" y="1290"/>
                    <a:pt x="20617" y="1290"/>
                    <a:pt x="20629" y="1290"/>
                  </a:cubicBezTo>
                  <a:cubicBezTo>
                    <a:pt x="21023" y="1290"/>
                    <a:pt x="21071" y="672"/>
                    <a:pt x="20693" y="563"/>
                  </a:cubicBezTo>
                  <a:cubicBezTo>
                    <a:pt x="19387" y="182"/>
                    <a:pt x="18015" y="1"/>
                    <a:pt x="1662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5" name="Google Shape;415;p35"/>
            <p:cNvSpPr/>
            <p:nvPr/>
          </p:nvSpPr>
          <p:spPr>
            <a:xfrm>
              <a:off x="6620820" y="1610387"/>
              <a:ext cx="505076" cy="13110"/>
            </a:xfrm>
            <a:custGeom>
              <a:avLst/>
              <a:gdLst/>
              <a:ahLst/>
              <a:cxnLst/>
              <a:rect l="l" t="t" r="r" b="b"/>
              <a:pathLst>
                <a:path w="28471" h="739" extrusionOk="0">
                  <a:moveTo>
                    <a:pt x="1" y="1"/>
                  </a:moveTo>
                  <a:lnTo>
                    <a:pt x="1" y="739"/>
                  </a:lnTo>
                  <a:lnTo>
                    <a:pt x="28471" y="739"/>
                  </a:lnTo>
                  <a:lnTo>
                    <a:pt x="28471"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6" name="Google Shape;416;p35"/>
            <p:cNvSpPr/>
            <p:nvPr/>
          </p:nvSpPr>
          <p:spPr>
            <a:xfrm>
              <a:off x="6620820" y="1652963"/>
              <a:ext cx="216588" cy="13110"/>
            </a:xfrm>
            <a:custGeom>
              <a:avLst/>
              <a:gdLst/>
              <a:ahLst/>
              <a:cxnLst/>
              <a:rect l="l" t="t" r="r" b="b"/>
              <a:pathLst>
                <a:path w="12209" h="739" extrusionOk="0">
                  <a:moveTo>
                    <a:pt x="1" y="0"/>
                  </a:moveTo>
                  <a:lnTo>
                    <a:pt x="1" y="738"/>
                  </a:lnTo>
                  <a:lnTo>
                    <a:pt x="12208" y="738"/>
                  </a:lnTo>
                  <a:lnTo>
                    <a:pt x="12208"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7" name="Google Shape;417;p35"/>
            <p:cNvSpPr/>
            <p:nvPr/>
          </p:nvSpPr>
          <p:spPr>
            <a:xfrm>
              <a:off x="6885164" y="1652963"/>
              <a:ext cx="240732" cy="13110"/>
            </a:xfrm>
            <a:custGeom>
              <a:avLst/>
              <a:gdLst/>
              <a:ahLst/>
              <a:cxnLst/>
              <a:rect l="l" t="t" r="r" b="b"/>
              <a:pathLst>
                <a:path w="13570" h="739" extrusionOk="0">
                  <a:moveTo>
                    <a:pt x="0" y="0"/>
                  </a:moveTo>
                  <a:lnTo>
                    <a:pt x="0" y="738"/>
                  </a:lnTo>
                  <a:lnTo>
                    <a:pt x="13570" y="738"/>
                  </a:lnTo>
                  <a:lnTo>
                    <a:pt x="13570"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8" name="Google Shape;418;p35"/>
            <p:cNvSpPr/>
            <p:nvPr/>
          </p:nvSpPr>
          <p:spPr>
            <a:xfrm>
              <a:off x="6620820" y="1695521"/>
              <a:ext cx="394449" cy="13110"/>
            </a:xfrm>
            <a:custGeom>
              <a:avLst/>
              <a:gdLst/>
              <a:ahLst/>
              <a:cxnLst/>
              <a:rect l="l" t="t" r="r" b="b"/>
              <a:pathLst>
                <a:path w="22235" h="739" extrusionOk="0">
                  <a:moveTo>
                    <a:pt x="1" y="1"/>
                  </a:moveTo>
                  <a:lnTo>
                    <a:pt x="1" y="739"/>
                  </a:lnTo>
                  <a:lnTo>
                    <a:pt x="22235" y="739"/>
                  </a:lnTo>
                  <a:lnTo>
                    <a:pt x="22235"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9" name="Google Shape;419;p35"/>
            <p:cNvSpPr/>
            <p:nvPr/>
          </p:nvSpPr>
          <p:spPr>
            <a:xfrm>
              <a:off x="6620820" y="1780673"/>
              <a:ext cx="505076" cy="13110"/>
            </a:xfrm>
            <a:custGeom>
              <a:avLst/>
              <a:gdLst/>
              <a:ahLst/>
              <a:cxnLst/>
              <a:rect l="l" t="t" r="r" b="b"/>
              <a:pathLst>
                <a:path w="28471" h="739" extrusionOk="0">
                  <a:moveTo>
                    <a:pt x="1" y="0"/>
                  </a:moveTo>
                  <a:lnTo>
                    <a:pt x="1" y="738"/>
                  </a:lnTo>
                  <a:lnTo>
                    <a:pt x="28471" y="738"/>
                  </a:lnTo>
                  <a:lnTo>
                    <a:pt x="28471"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0" name="Google Shape;420;p35"/>
            <p:cNvSpPr/>
            <p:nvPr/>
          </p:nvSpPr>
          <p:spPr>
            <a:xfrm>
              <a:off x="6620820" y="1823231"/>
              <a:ext cx="296098" cy="13092"/>
            </a:xfrm>
            <a:custGeom>
              <a:avLst/>
              <a:gdLst/>
              <a:ahLst/>
              <a:cxnLst/>
              <a:rect l="l" t="t" r="r" b="b"/>
              <a:pathLst>
                <a:path w="16691" h="738" extrusionOk="0">
                  <a:moveTo>
                    <a:pt x="1" y="1"/>
                  </a:moveTo>
                  <a:lnTo>
                    <a:pt x="1" y="738"/>
                  </a:lnTo>
                  <a:lnTo>
                    <a:pt x="16691" y="738"/>
                  </a:lnTo>
                  <a:lnTo>
                    <a:pt x="16691"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1" name="Google Shape;421;p35"/>
            <p:cNvSpPr/>
            <p:nvPr/>
          </p:nvSpPr>
          <p:spPr>
            <a:xfrm>
              <a:off x="6958891" y="1823231"/>
              <a:ext cx="167004" cy="13092"/>
            </a:xfrm>
            <a:custGeom>
              <a:avLst/>
              <a:gdLst/>
              <a:ahLst/>
              <a:cxnLst/>
              <a:rect l="l" t="t" r="r" b="b"/>
              <a:pathLst>
                <a:path w="9414" h="738" extrusionOk="0">
                  <a:moveTo>
                    <a:pt x="1" y="1"/>
                  </a:moveTo>
                  <a:lnTo>
                    <a:pt x="1" y="738"/>
                  </a:lnTo>
                  <a:lnTo>
                    <a:pt x="9414" y="738"/>
                  </a:lnTo>
                  <a:lnTo>
                    <a:pt x="9414" y="1"/>
                  </a:lnTo>
                  <a:close/>
                </a:path>
              </a:pathLst>
            </a:custGeom>
            <a:solidFill>
              <a:srgbClr val="7383A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2" name="Google Shape;422;p35"/>
            <p:cNvSpPr/>
            <p:nvPr/>
          </p:nvSpPr>
          <p:spPr>
            <a:xfrm>
              <a:off x="6620820" y="1865807"/>
              <a:ext cx="328882" cy="13110"/>
            </a:xfrm>
            <a:custGeom>
              <a:avLst/>
              <a:gdLst/>
              <a:ahLst/>
              <a:cxnLst/>
              <a:rect l="l" t="t" r="r" b="b"/>
              <a:pathLst>
                <a:path w="18539" h="739" extrusionOk="0">
                  <a:moveTo>
                    <a:pt x="1" y="1"/>
                  </a:moveTo>
                  <a:lnTo>
                    <a:pt x="1" y="738"/>
                  </a:lnTo>
                  <a:lnTo>
                    <a:pt x="18538" y="738"/>
                  </a:lnTo>
                  <a:lnTo>
                    <a:pt x="1853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3" name="Google Shape;423;p35"/>
            <p:cNvSpPr/>
            <p:nvPr/>
          </p:nvSpPr>
          <p:spPr>
            <a:xfrm>
              <a:off x="5834867" y="2385252"/>
              <a:ext cx="505076" cy="13110"/>
            </a:xfrm>
            <a:custGeom>
              <a:avLst/>
              <a:gdLst/>
              <a:ahLst/>
              <a:cxnLst/>
              <a:rect l="l" t="t" r="r" b="b"/>
              <a:pathLst>
                <a:path w="28471" h="739" extrusionOk="0">
                  <a:moveTo>
                    <a:pt x="1" y="1"/>
                  </a:moveTo>
                  <a:lnTo>
                    <a:pt x="1" y="739"/>
                  </a:lnTo>
                  <a:lnTo>
                    <a:pt x="28470" y="739"/>
                  </a:lnTo>
                  <a:lnTo>
                    <a:pt x="28470"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4" name="Google Shape;424;p35"/>
            <p:cNvSpPr/>
            <p:nvPr/>
          </p:nvSpPr>
          <p:spPr>
            <a:xfrm>
              <a:off x="5834867" y="2427828"/>
              <a:ext cx="216588" cy="13110"/>
            </a:xfrm>
            <a:custGeom>
              <a:avLst/>
              <a:gdLst/>
              <a:ahLst/>
              <a:cxnLst/>
              <a:rect l="l" t="t" r="r" b="b"/>
              <a:pathLst>
                <a:path w="12209" h="739" extrusionOk="0">
                  <a:moveTo>
                    <a:pt x="1" y="0"/>
                  </a:moveTo>
                  <a:lnTo>
                    <a:pt x="1" y="738"/>
                  </a:lnTo>
                  <a:lnTo>
                    <a:pt x="12208" y="738"/>
                  </a:lnTo>
                  <a:lnTo>
                    <a:pt x="12208"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5" name="Google Shape;425;p35"/>
            <p:cNvSpPr/>
            <p:nvPr/>
          </p:nvSpPr>
          <p:spPr>
            <a:xfrm>
              <a:off x="6099176" y="2427828"/>
              <a:ext cx="240767" cy="13110"/>
            </a:xfrm>
            <a:custGeom>
              <a:avLst/>
              <a:gdLst/>
              <a:ahLst/>
              <a:cxnLst/>
              <a:rect l="l" t="t" r="r" b="b"/>
              <a:pathLst>
                <a:path w="13572" h="739" extrusionOk="0">
                  <a:moveTo>
                    <a:pt x="1" y="0"/>
                  </a:moveTo>
                  <a:lnTo>
                    <a:pt x="1" y="738"/>
                  </a:lnTo>
                  <a:lnTo>
                    <a:pt x="13571" y="738"/>
                  </a:lnTo>
                  <a:lnTo>
                    <a:pt x="13571"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6" name="Google Shape;426;p35"/>
            <p:cNvSpPr/>
            <p:nvPr/>
          </p:nvSpPr>
          <p:spPr>
            <a:xfrm>
              <a:off x="5834867" y="2470387"/>
              <a:ext cx="394449" cy="13110"/>
            </a:xfrm>
            <a:custGeom>
              <a:avLst/>
              <a:gdLst/>
              <a:ahLst/>
              <a:cxnLst/>
              <a:rect l="l" t="t" r="r" b="b"/>
              <a:pathLst>
                <a:path w="22235" h="739" extrusionOk="0">
                  <a:moveTo>
                    <a:pt x="1" y="1"/>
                  </a:moveTo>
                  <a:lnTo>
                    <a:pt x="1" y="739"/>
                  </a:lnTo>
                  <a:lnTo>
                    <a:pt x="22234" y="739"/>
                  </a:lnTo>
                  <a:lnTo>
                    <a:pt x="22234"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7" name="Google Shape;427;p35"/>
            <p:cNvSpPr/>
            <p:nvPr/>
          </p:nvSpPr>
          <p:spPr>
            <a:xfrm>
              <a:off x="5995929" y="2595152"/>
              <a:ext cx="505076" cy="13092"/>
            </a:xfrm>
            <a:custGeom>
              <a:avLst/>
              <a:gdLst/>
              <a:ahLst/>
              <a:cxnLst/>
              <a:rect l="l" t="t" r="r" b="b"/>
              <a:pathLst>
                <a:path w="28471" h="738" extrusionOk="0">
                  <a:moveTo>
                    <a:pt x="1" y="1"/>
                  </a:moveTo>
                  <a:lnTo>
                    <a:pt x="1" y="737"/>
                  </a:lnTo>
                  <a:lnTo>
                    <a:pt x="28470" y="737"/>
                  </a:lnTo>
                  <a:lnTo>
                    <a:pt x="28470"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8" name="Google Shape;428;p35"/>
            <p:cNvSpPr/>
            <p:nvPr/>
          </p:nvSpPr>
          <p:spPr>
            <a:xfrm>
              <a:off x="5995929" y="2637728"/>
              <a:ext cx="296098" cy="13110"/>
            </a:xfrm>
            <a:custGeom>
              <a:avLst/>
              <a:gdLst/>
              <a:ahLst/>
              <a:cxnLst/>
              <a:rect l="l" t="t" r="r" b="b"/>
              <a:pathLst>
                <a:path w="16691" h="739" extrusionOk="0">
                  <a:moveTo>
                    <a:pt x="1" y="0"/>
                  </a:moveTo>
                  <a:lnTo>
                    <a:pt x="1" y="738"/>
                  </a:lnTo>
                  <a:lnTo>
                    <a:pt x="16691" y="738"/>
                  </a:lnTo>
                  <a:lnTo>
                    <a:pt x="16691"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9" name="Google Shape;429;p35"/>
            <p:cNvSpPr/>
            <p:nvPr/>
          </p:nvSpPr>
          <p:spPr>
            <a:xfrm>
              <a:off x="6334000" y="2637728"/>
              <a:ext cx="167004" cy="13110"/>
            </a:xfrm>
            <a:custGeom>
              <a:avLst/>
              <a:gdLst/>
              <a:ahLst/>
              <a:cxnLst/>
              <a:rect l="l" t="t" r="r" b="b"/>
              <a:pathLst>
                <a:path w="9414" h="739" extrusionOk="0">
                  <a:moveTo>
                    <a:pt x="1" y="0"/>
                  </a:moveTo>
                  <a:lnTo>
                    <a:pt x="1" y="738"/>
                  </a:lnTo>
                  <a:lnTo>
                    <a:pt x="9413" y="738"/>
                  </a:lnTo>
                  <a:lnTo>
                    <a:pt x="9413"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0" name="Google Shape;430;p35"/>
            <p:cNvSpPr/>
            <p:nvPr/>
          </p:nvSpPr>
          <p:spPr>
            <a:xfrm>
              <a:off x="5995929" y="2680286"/>
              <a:ext cx="328882" cy="13092"/>
            </a:xfrm>
            <a:custGeom>
              <a:avLst/>
              <a:gdLst/>
              <a:ahLst/>
              <a:cxnLst/>
              <a:rect l="l" t="t" r="r" b="b"/>
              <a:pathLst>
                <a:path w="18539" h="738" extrusionOk="0">
                  <a:moveTo>
                    <a:pt x="1" y="1"/>
                  </a:moveTo>
                  <a:lnTo>
                    <a:pt x="1" y="738"/>
                  </a:lnTo>
                  <a:lnTo>
                    <a:pt x="18538" y="738"/>
                  </a:lnTo>
                  <a:lnTo>
                    <a:pt x="1853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1" name="Google Shape;431;p35"/>
            <p:cNvSpPr/>
            <p:nvPr/>
          </p:nvSpPr>
          <p:spPr>
            <a:xfrm>
              <a:off x="7637872" y="2327899"/>
              <a:ext cx="547598" cy="547598"/>
            </a:xfrm>
            <a:custGeom>
              <a:avLst/>
              <a:gdLst/>
              <a:ahLst/>
              <a:cxnLst/>
              <a:rect l="l" t="t" r="r" b="b"/>
              <a:pathLst>
                <a:path w="30868" h="30868" extrusionOk="0">
                  <a:moveTo>
                    <a:pt x="15433" y="1"/>
                  </a:moveTo>
                  <a:cubicBezTo>
                    <a:pt x="11341" y="1"/>
                    <a:pt x="7415" y="1627"/>
                    <a:pt x="4521" y="4521"/>
                  </a:cubicBezTo>
                  <a:cubicBezTo>
                    <a:pt x="1627" y="7415"/>
                    <a:pt x="1" y="11341"/>
                    <a:pt x="1" y="15435"/>
                  </a:cubicBezTo>
                  <a:cubicBezTo>
                    <a:pt x="1" y="19527"/>
                    <a:pt x="1627" y="23453"/>
                    <a:pt x="4521" y="26347"/>
                  </a:cubicBezTo>
                  <a:cubicBezTo>
                    <a:pt x="7415" y="29241"/>
                    <a:pt x="11341" y="30867"/>
                    <a:pt x="15433" y="30867"/>
                  </a:cubicBezTo>
                  <a:cubicBezTo>
                    <a:pt x="19527" y="30867"/>
                    <a:pt x="23453" y="29241"/>
                    <a:pt x="26347" y="26347"/>
                  </a:cubicBezTo>
                  <a:cubicBezTo>
                    <a:pt x="29241" y="23453"/>
                    <a:pt x="30868" y="19527"/>
                    <a:pt x="30868" y="15435"/>
                  </a:cubicBezTo>
                  <a:cubicBezTo>
                    <a:pt x="30868" y="11341"/>
                    <a:pt x="29241" y="7415"/>
                    <a:pt x="26347" y="4521"/>
                  </a:cubicBezTo>
                  <a:cubicBezTo>
                    <a:pt x="23453" y="1627"/>
                    <a:pt x="19527" y="1"/>
                    <a:pt x="15433"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2" name="Google Shape;432;p35"/>
            <p:cNvSpPr/>
            <p:nvPr/>
          </p:nvSpPr>
          <p:spPr>
            <a:xfrm>
              <a:off x="7637872" y="2327899"/>
              <a:ext cx="547598" cy="547598"/>
            </a:xfrm>
            <a:custGeom>
              <a:avLst/>
              <a:gdLst/>
              <a:ahLst/>
              <a:cxnLst/>
              <a:rect l="l" t="t" r="r" b="b"/>
              <a:pathLst>
                <a:path w="30868" h="30868" extrusionOk="0">
                  <a:moveTo>
                    <a:pt x="15433" y="1"/>
                  </a:moveTo>
                  <a:cubicBezTo>
                    <a:pt x="6968" y="1"/>
                    <a:pt x="1" y="6968"/>
                    <a:pt x="1" y="15435"/>
                  </a:cubicBezTo>
                  <a:cubicBezTo>
                    <a:pt x="1" y="23900"/>
                    <a:pt x="6968" y="30867"/>
                    <a:pt x="15433" y="30867"/>
                  </a:cubicBezTo>
                  <a:cubicBezTo>
                    <a:pt x="23900" y="30867"/>
                    <a:pt x="30868" y="23900"/>
                    <a:pt x="30868" y="15435"/>
                  </a:cubicBezTo>
                  <a:cubicBezTo>
                    <a:pt x="30868" y="13365"/>
                    <a:pt x="30451" y="11317"/>
                    <a:pt x="29644" y="9412"/>
                  </a:cubicBezTo>
                  <a:lnTo>
                    <a:pt x="15433" y="15435"/>
                  </a:lnTo>
                  <a:lnTo>
                    <a:pt x="15433"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3" name="Google Shape;433;p35"/>
            <p:cNvSpPr/>
            <p:nvPr/>
          </p:nvSpPr>
          <p:spPr>
            <a:xfrm>
              <a:off x="6907924" y="2327899"/>
              <a:ext cx="547581" cy="547598"/>
            </a:xfrm>
            <a:custGeom>
              <a:avLst/>
              <a:gdLst/>
              <a:ahLst/>
              <a:cxnLst/>
              <a:rect l="l" t="t" r="r" b="b"/>
              <a:pathLst>
                <a:path w="30867" h="30868" extrusionOk="0">
                  <a:moveTo>
                    <a:pt x="15433" y="1"/>
                  </a:moveTo>
                  <a:cubicBezTo>
                    <a:pt x="11341" y="1"/>
                    <a:pt x="7414" y="1627"/>
                    <a:pt x="4520" y="4521"/>
                  </a:cubicBezTo>
                  <a:cubicBezTo>
                    <a:pt x="1626" y="7415"/>
                    <a:pt x="1" y="11341"/>
                    <a:pt x="1" y="15435"/>
                  </a:cubicBezTo>
                  <a:cubicBezTo>
                    <a:pt x="1" y="19527"/>
                    <a:pt x="1626" y="23453"/>
                    <a:pt x="4520" y="26347"/>
                  </a:cubicBezTo>
                  <a:cubicBezTo>
                    <a:pt x="7414" y="29241"/>
                    <a:pt x="11341" y="30867"/>
                    <a:pt x="15433" y="30867"/>
                  </a:cubicBezTo>
                  <a:cubicBezTo>
                    <a:pt x="19526" y="30867"/>
                    <a:pt x="23453" y="29241"/>
                    <a:pt x="26347" y="26347"/>
                  </a:cubicBezTo>
                  <a:cubicBezTo>
                    <a:pt x="29241" y="23453"/>
                    <a:pt x="30866" y="19527"/>
                    <a:pt x="30866" y="15435"/>
                  </a:cubicBezTo>
                  <a:cubicBezTo>
                    <a:pt x="30866" y="11341"/>
                    <a:pt x="29241" y="7415"/>
                    <a:pt x="26347" y="4521"/>
                  </a:cubicBezTo>
                  <a:cubicBezTo>
                    <a:pt x="23453" y="1627"/>
                    <a:pt x="19526" y="1"/>
                    <a:pt x="15433" y="1"/>
                  </a:cubicBezTo>
                  <a:close/>
                </a:path>
              </a:pathLst>
            </a:custGeom>
            <a:solidFill>
              <a:srgbClr val="F49D8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4" name="Google Shape;434;p35"/>
            <p:cNvSpPr/>
            <p:nvPr/>
          </p:nvSpPr>
          <p:spPr>
            <a:xfrm>
              <a:off x="6907924" y="2327899"/>
              <a:ext cx="407825" cy="547598"/>
            </a:xfrm>
            <a:custGeom>
              <a:avLst/>
              <a:gdLst/>
              <a:ahLst/>
              <a:cxnLst/>
              <a:rect l="l" t="t" r="r" b="b"/>
              <a:pathLst>
                <a:path w="22989" h="30868" extrusionOk="0">
                  <a:moveTo>
                    <a:pt x="15433" y="1"/>
                  </a:moveTo>
                  <a:cubicBezTo>
                    <a:pt x="6968" y="1"/>
                    <a:pt x="1" y="6968"/>
                    <a:pt x="1" y="15435"/>
                  </a:cubicBezTo>
                  <a:cubicBezTo>
                    <a:pt x="1" y="23900"/>
                    <a:pt x="6967" y="30867"/>
                    <a:pt x="15433" y="30867"/>
                  </a:cubicBezTo>
                  <a:cubicBezTo>
                    <a:pt x="18079" y="30867"/>
                    <a:pt x="20681" y="30187"/>
                    <a:pt x="22988" y="28892"/>
                  </a:cubicBezTo>
                  <a:lnTo>
                    <a:pt x="15433" y="15435"/>
                  </a:lnTo>
                  <a:lnTo>
                    <a:pt x="15433" y="1"/>
                  </a:lnTo>
                  <a:close/>
                </a:path>
              </a:pathLst>
            </a:custGeom>
            <a:solidFill>
              <a:srgbClr val="FFE6C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5" name="Google Shape;435;p35"/>
            <p:cNvSpPr/>
            <p:nvPr/>
          </p:nvSpPr>
          <p:spPr>
            <a:xfrm>
              <a:off x="4955531" y="1751225"/>
              <a:ext cx="835980" cy="1102754"/>
            </a:xfrm>
            <a:custGeom>
              <a:avLst/>
              <a:gdLst/>
              <a:ahLst/>
              <a:cxnLst/>
              <a:rect l="l" t="t" r="r" b="b"/>
              <a:pathLst>
                <a:path w="47124" h="62162" extrusionOk="0">
                  <a:moveTo>
                    <a:pt x="28942" y="0"/>
                  </a:moveTo>
                  <a:cubicBezTo>
                    <a:pt x="25278" y="0"/>
                    <a:pt x="21471" y="1262"/>
                    <a:pt x="19505" y="3591"/>
                  </a:cubicBezTo>
                  <a:cubicBezTo>
                    <a:pt x="15142" y="8761"/>
                    <a:pt x="14304" y="24800"/>
                    <a:pt x="12709" y="28410"/>
                  </a:cubicBezTo>
                  <a:cubicBezTo>
                    <a:pt x="11113" y="32019"/>
                    <a:pt x="1504" y="36014"/>
                    <a:pt x="668" y="46183"/>
                  </a:cubicBezTo>
                  <a:cubicBezTo>
                    <a:pt x="1" y="54296"/>
                    <a:pt x="8445" y="62161"/>
                    <a:pt x="18462" y="62161"/>
                  </a:cubicBezTo>
                  <a:cubicBezTo>
                    <a:pt x="23118" y="62161"/>
                    <a:pt x="28114" y="60462"/>
                    <a:pt x="32693" y="56299"/>
                  </a:cubicBezTo>
                  <a:cubicBezTo>
                    <a:pt x="47123" y="43178"/>
                    <a:pt x="40401" y="6743"/>
                    <a:pt x="36613" y="2694"/>
                  </a:cubicBezTo>
                  <a:cubicBezTo>
                    <a:pt x="34899" y="862"/>
                    <a:pt x="31969" y="0"/>
                    <a:pt x="2894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6" name="Google Shape;436;p35"/>
            <p:cNvSpPr/>
            <p:nvPr/>
          </p:nvSpPr>
          <p:spPr>
            <a:xfrm>
              <a:off x="5468483" y="2213298"/>
              <a:ext cx="409617" cy="909459"/>
            </a:xfrm>
            <a:custGeom>
              <a:avLst/>
              <a:gdLst/>
              <a:ahLst/>
              <a:cxnLst/>
              <a:rect l="l" t="t" r="r" b="b"/>
              <a:pathLst>
                <a:path w="23090" h="51266" extrusionOk="0">
                  <a:moveTo>
                    <a:pt x="5554" y="0"/>
                  </a:moveTo>
                  <a:cubicBezTo>
                    <a:pt x="3937" y="0"/>
                    <a:pt x="2414" y="980"/>
                    <a:pt x="1689" y="3514"/>
                  </a:cubicBezTo>
                  <a:cubicBezTo>
                    <a:pt x="0" y="9428"/>
                    <a:pt x="7394" y="27249"/>
                    <a:pt x="7987" y="28709"/>
                  </a:cubicBezTo>
                  <a:cubicBezTo>
                    <a:pt x="8580" y="30169"/>
                    <a:pt x="14685" y="47411"/>
                    <a:pt x="16532" y="49900"/>
                  </a:cubicBezTo>
                  <a:cubicBezTo>
                    <a:pt x="17247" y="50864"/>
                    <a:pt x="18151" y="51265"/>
                    <a:pt x="19046" y="51265"/>
                  </a:cubicBezTo>
                  <a:cubicBezTo>
                    <a:pt x="20764" y="51265"/>
                    <a:pt x="22448" y="49786"/>
                    <a:pt x="22703" y="47960"/>
                  </a:cubicBezTo>
                  <a:cubicBezTo>
                    <a:pt x="23090" y="45183"/>
                    <a:pt x="17082" y="27360"/>
                    <a:pt x="16553" y="24883"/>
                  </a:cubicBezTo>
                  <a:cubicBezTo>
                    <a:pt x="16026" y="22406"/>
                    <a:pt x="13770" y="6973"/>
                    <a:pt x="9914" y="2280"/>
                  </a:cubicBezTo>
                  <a:cubicBezTo>
                    <a:pt x="8814" y="941"/>
                    <a:pt x="7139" y="0"/>
                    <a:pt x="5554"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7" name="Google Shape;437;p35"/>
            <p:cNvSpPr/>
            <p:nvPr/>
          </p:nvSpPr>
          <p:spPr>
            <a:xfrm>
              <a:off x="5465183" y="2202530"/>
              <a:ext cx="303904" cy="475805"/>
            </a:xfrm>
            <a:custGeom>
              <a:avLst/>
              <a:gdLst/>
              <a:ahLst/>
              <a:cxnLst/>
              <a:rect l="l" t="t" r="r" b="b"/>
              <a:pathLst>
                <a:path w="17131" h="26821" extrusionOk="0">
                  <a:moveTo>
                    <a:pt x="5767" y="1"/>
                  </a:moveTo>
                  <a:cubicBezTo>
                    <a:pt x="3615" y="1"/>
                    <a:pt x="1625" y="1337"/>
                    <a:pt x="997" y="4618"/>
                  </a:cubicBezTo>
                  <a:cubicBezTo>
                    <a:pt x="0" y="9830"/>
                    <a:pt x="4653" y="21370"/>
                    <a:pt x="6437" y="26386"/>
                  </a:cubicBezTo>
                  <a:cubicBezTo>
                    <a:pt x="6545" y="26692"/>
                    <a:pt x="7009" y="26820"/>
                    <a:pt x="7685" y="26820"/>
                  </a:cubicBezTo>
                  <a:cubicBezTo>
                    <a:pt x="10456" y="26820"/>
                    <a:pt x="16799" y="24666"/>
                    <a:pt x="16947" y="23703"/>
                  </a:cubicBezTo>
                  <a:cubicBezTo>
                    <a:pt x="17130" y="22504"/>
                    <a:pt x="13905" y="6555"/>
                    <a:pt x="11138" y="2868"/>
                  </a:cubicBezTo>
                  <a:cubicBezTo>
                    <a:pt x="9819" y="1109"/>
                    <a:pt x="7726" y="1"/>
                    <a:pt x="5767"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8" name="Google Shape;438;p35"/>
            <p:cNvSpPr/>
            <p:nvPr/>
          </p:nvSpPr>
          <p:spPr>
            <a:xfrm>
              <a:off x="5534848" y="2557313"/>
              <a:ext cx="264220" cy="165940"/>
            </a:xfrm>
            <a:custGeom>
              <a:avLst/>
              <a:gdLst/>
              <a:ahLst/>
              <a:cxnLst/>
              <a:rect l="l" t="t" r="r" b="b"/>
              <a:pathLst>
                <a:path w="14894" h="9354" extrusionOk="0">
                  <a:moveTo>
                    <a:pt x="12886" y="0"/>
                  </a:moveTo>
                  <a:cubicBezTo>
                    <a:pt x="12878" y="0"/>
                    <a:pt x="12871" y="2"/>
                    <a:pt x="12864" y="6"/>
                  </a:cubicBezTo>
                  <a:cubicBezTo>
                    <a:pt x="11906" y="579"/>
                    <a:pt x="5506" y="2893"/>
                    <a:pt x="1420" y="2893"/>
                  </a:cubicBezTo>
                  <a:cubicBezTo>
                    <a:pt x="1239" y="2893"/>
                    <a:pt x="1062" y="2889"/>
                    <a:pt x="891" y="2879"/>
                  </a:cubicBezTo>
                  <a:cubicBezTo>
                    <a:pt x="887" y="2879"/>
                    <a:pt x="883" y="2879"/>
                    <a:pt x="879" y="2879"/>
                  </a:cubicBezTo>
                  <a:cubicBezTo>
                    <a:pt x="1" y="2879"/>
                    <a:pt x="1562" y="8425"/>
                    <a:pt x="2058" y="8871"/>
                  </a:cubicBezTo>
                  <a:cubicBezTo>
                    <a:pt x="2258" y="9050"/>
                    <a:pt x="3429" y="9354"/>
                    <a:pt x="5086" y="9354"/>
                  </a:cubicBezTo>
                  <a:cubicBezTo>
                    <a:pt x="7580" y="9354"/>
                    <a:pt x="11173" y="8665"/>
                    <a:pt x="14200" y="5826"/>
                  </a:cubicBezTo>
                  <a:cubicBezTo>
                    <a:pt x="14893" y="5175"/>
                    <a:pt x="13281" y="0"/>
                    <a:pt x="12886"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9" name="Google Shape;439;p35"/>
            <p:cNvSpPr/>
            <p:nvPr/>
          </p:nvSpPr>
          <p:spPr>
            <a:xfrm>
              <a:off x="5727753" y="3009612"/>
              <a:ext cx="153362" cy="213909"/>
            </a:xfrm>
            <a:custGeom>
              <a:avLst/>
              <a:gdLst/>
              <a:ahLst/>
              <a:cxnLst/>
              <a:rect l="l" t="t" r="r" b="b"/>
              <a:pathLst>
                <a:path w="8645" h="12058" extrusionOk="0">
                  <a:moveTo>
                    <a:pt x="7723" y="1"/>
                  </a:moveTo>
                  <a:lnTo>
                    <a:pt x="789" y="2915"/>
                  </a:lnTo>
                  <a:cubicBezTo>
                    <a:pt x="1254" y="3483"/>
                    <a:pt x="221" y="5746"/>
                    <a:pt x="1734" y="7184"/>
                  </a:cubicBezTo>
                  <a:cubicBezTo>
                    <a:pt x="3636" y="8999"/>
                    <a:pt x="0" y="10704"/>
                    <a:pt x="51" y="11374"/>
                  </a:cubicBezTo>
                  <a:cubicBezTo>
                    <a:pt x="67" y="11544"/>
                    <a:pt x="325" y="11698"/>
                    <a:pt x="716" y="11816"/>
                  </a:cubicBezTo>
                  <a:cubicBezTo>
                    <a:pt x="745" y="11824"/>
                    <a:pt x="783" y="11832"/>
                    <a:pt x="819" y="11838"/>
                  </a:cubicBezTo>
                  <a:cubicBezTo>
                    <a:pt x="1099" y="11919"/>
                    <a:pt x="1432" y="11978"/>
                    <a:pt x="1801" y="12015"/>
                  </a:cubicBezTo>
                  <a:cubicBezTo>
                    <a:pt x="1829" y="12015"/>
                    <a:pt x="1860" y="12023"/>
                    <a:pt x="1896" y="12023"/>
                  </a:cubicBezTo>
                  <a:lnTo>
                    <a:pt x="1904" y="12023"/>
                  </a:lnTo>
                  <a:cubicBezTo>
                    <a:pt x="2171" y="12046"/>
                    <a:pt x="2439" y="12057"/>
                    <a:pt x="2708" y="12057"/>
                  </a:cubicBezTo>
                  <a:cubicBezTo>
                    <a:pt x="2818" y="12057"/>
                    <a:pt x="2929" y="12055"/>
                    <a:pt x="3040" y="12051"/>
                  </a:cubicBezTo>
                  <a:cubicBezTo>
                    <a:pt x="3104" y="12050"/>
                    <a:pt x="3168" y="12045"/>
                    <a:pt x="3232" y="12037"/>
                  </a:cubicBezTo>
                  <a:cubicBezTo>
                    <a:pt x="3977" y="11992"/>
                    <a:pt x="4662" y="11837"/>
                    <a:pt x="5053" y="11542"/>
                  </a:cubicBezTo>
                  <a:cubicBezTo>
                    <a:pt x="6544" y="10400"/>
                    <a:pt x="7598" y="8143"/>
                    <a:pt x="8122" y="6040"/>
                  </a:cubicBezTo>
                  <a:cubicBezTo>
                    <a:pt x="8645" y="3946"/>
                    <a:pt x="7723" y="1"/>
                    <a:pt x="7723"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0" name="Google Shape;440;p35"/>
            <p:cNvSpPr/>
            <p:nvPr/>
          </p:nvSpPr>
          <p:spPr>
            <a:xfrm>
              <a:off x="5740437" y="3172181"/>
              <a:ext cx="46355" cy="47454"/>
            </a:xfrm>
            <a:custGeom>
              <a:avLst/>
              <a:gdLst/>
              <a:ahLst/>
              <a:cxnLst/>
              <a:rect l="l" t="t" r="r" b="b"/>
              <a:pathLst>
                <a:path w="2613" h="2675" extrusionOk="0">
                  <a:moveTo>
                    <a:pt x="2533" y="0"/>
                  </a:moveTo>
                  <a:cubicBezTo>
                    <a:pt x="2519" y="0"/>
                    <a:pt x="2505" y="6"/>
                    <a:pt x="2493" y="19"/>
                  </a:cubicBezTo>
                  <a:cubicBezTo>
                    <a:pt x="1676" y="926"/>
                    <a:pt x="893" y="1818"/>
                    <a:pt x="1" y="2652"/>
                  </a:cubicBezTo>
                  <a:cubicBezTo>
                    <a:pt x="31" y="2660"/>
                    <a:pt x="68" y="2666"/>
                    <a:pt x="104" y="2674"/>
                  </a:cubicBezTo>
                  <a:cubicBezTo>
                    <a:pt x="1093" y="2032"/>
                    <a:pt x="2022" y="1125"/>
                    <a:pt x="2590" y="93"/>
                  </a:cubicBezTo>
                  <a:cubicBezTo>
                    <a:pt x="2613" y="49"/>
                    <a:pt x="2573" y="0"/>
                    <a:pt x="2533" y="0"/>
                  </a:cubicBezTo>
                  <a:close/>
                </a:path>
              </a:pathLst>
            </a:custGeom>
            <a:solidFill>
              <a:srgbClr val="EFC1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1" name="Google Shape;441;p35"/>
            <p:cNvSpPr/>
            <p:nvPr/>
          </p:nvSpPr>
          <p:spPr>
            <a:xfrm>
              <a:off x="5759685" y="3174665"/>
              <a:ext cx="47384" cy="48235"/>
            </a:xfrm>
            <a:custGeom>
              <a:avLst/>
              <a:gdLst/>
              <a:ahLst/>
              <a:cxnLst/>
              <a:rect l="l" t="t" r="r" b="b"/>
              <a:pathLst>
                <a:path w="2671" h="2719" extrusionOk="0">
                  <a:moveTo>
                    <a:pt x="2591" y="0"/>
                  </a:moveTo>
                  <a:cubicBezTo>
                    <a:pt x="2577" y="0"/>
                    <a:pt x="2563" y="6"/>
                    <a:pt x="2552" y="19"/>
                  </a:cubicBezTo>
                  <a:cubicBezTo>
                    <a:pt x="1712" y="948"/>
                    <a:pt x="915" y="1863"/>
                    <a:pt x="1" y="2711"/>
                  </a:cubicBezTo>
                  <a:cubicBezTo>
                    <a:pt x="31" y="2711"/>
                    <a:pt x="60" y="2719"/>
                    <a:pt x="96" y="2719"/>
                  </a:cubicBezTo>
                  <a:lnTo>
                    <a:pt x="104" y="2719"/>
                  </a:lnTo>
                  <a:cubicBezTo>
                    <a:pt x="1114" y="2070"/>
                    <a:pt x="2065" y="1139"/>
                    <a:pt x="2649" y="93"/>
                  </a:cubicBezTo>
                  <a:cubicBezTo>
                    <a:pt x="2670" y="49"/>
                    <a:pt x="2631" y="0"/>
                    <a:pt x="259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2" name="Google Shape;442;p35"/>
            <p:cNvSpPr/>
            <p:nvPr/>
          </p:nvSpPr>
          <p:spPr>
            <a:xfrm>
              <a:off x="5781665" y="3177095"/>
              <a:ext cx="45681" cy="46319"/>
            </a:xfrm>
            <a:custGeom>
              <a:avLst/>
              <a:gdLst/>
              <a:ahLst/>
              <a:cxnLst/>
              <a:rect l="l" t="t" r="r" b="b"/>
              <a:pathLst>
                <a:path w="2575" h="2611" extrusionOk="0">
                  <a:moveTo>
                    <a:pt x="2496" y="1"/>
                  </a:moveTo>
                  <a:cubicBezTo>
                    <a:pt x="2482" y="1"/>
                    <a:pt x="2468" y="7"/>
                    <a:pt x="2457" y="22"/>
                  </a:cubicBezTo>
                  <a:cubicBezTo>
                    <a:pt x="1653" y="915"/>
                    <a:pt x="879" y="1785"/>
                    <a:pt x="1" y="2610"/>
                  </a:cubicBezTo>
                  <a:cubicBezTo>
                    <a:pt x="65" y="2609"/>
                    <a:pt x="129" y="2604"/>
                    <a:pt x="193" y="2596"/>
                  </a:cubicBezTo>
                  <a:cubicBezTo>
                    <a:pt x="1136" y="1955"/>
                    <a:pt x="2006" y="1077"/>
                    <a:pt x="2553" y="96"/>
                  </a:cubicBezTo>
                  <a:cubicBezTo>
                    <a:pt x="2575" y="52"/>
                    <a:pt x="2536" y="1"/>
                    <a:pt x="249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3" name="Google Shape;443;p35"/>
            <p:cNvSpPr/>
            <p:nvPr/>
          </p:nvSpPr>
          <p:spPr>
            <a:xfrm>
              <a:off x="5714572" y="3061270"/>
              <a:ext cx="56431" cy="113412"/>
            </a:xfrm>
            <a:custGeom>
              <a:avLst/>
              <a:gdLst/>
              <a:ahLst/>
              <a:cxnLst/>
              <a:rect l="l" t="t" r="r" b="b"/>
              <a:pathLst>
                <a:path w="3181" h="6393" extrusionOk="0">
                  <a:moveTo>
                    <a:pt x="1817" y="0"/>
                  </a:moveTo>
                  <a:cubicBezTo>
                    <a:pt x="1817" y="0"/>
                    <a:pt x="0" y="5546"/>
                    <a:pt x="747" y="6266"/>
                  </a:cubicBezTo>
                  <a:cubicBezTo>
                    <a:pt x="838" y="6354"/>
                    <a:pt x="929" y="6392"/>
                    <a:pt x="1019" y="6392"/>
                  </a:cubicBezTo>
                  <a:cubicBezTo>
                    <a:pt x="1638" y="6392"/>
                    <a:pt x="2224" y="4587"/>
                    <a:pt x="2668" y="4587"/>
                  </a:cubicBezTo>
                  <a:cubicBezTo>
                    <a:pt x="2688" y="4587"/>
                    <a:pt x="2708" y="4591"/>
                    <a:pt x="2728" y="4599"/>
                  </a:cubicBezTo>
                  <a:cubicBezTo>
                    <a:pt x="2739" y="4604"/>
                    <a:pt x="2749" y="4606"/>
                    <a:pt x="2758" y="4606"/>
                  </a:cubicBezTo>
                  <a:cubicBezTo>
                    <a:pt x="3180" y="4606"/>
                    <a:pt x="1817" y="0"/>
                    <a:pt x="1817" y="0"/>
                  </a:cubicBezTo>
                  <a:close/>
                </a:path>
              </a:pathLst>
            </a:custGeom>
            <a:solidFill>
              <a:srgbClr val="FFE6C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4" name="Google Shape;444;p35"/>
            <p:cNvSpPr/>
            <p:nvPr/>
          </p:nvSpPr>
          <p:spPr>
            <a:xfrm>
              <a:off x="5120105" y="2971896"/>
              <a:ext cx="869970" cy="1733553"/>
            </a:xfrm>
            <a:custGeom>
              <a:avLst/>
              <a:gdLst/>
              <a:ahLst/>
              <a:cxnLst/>
              <a:rect l="l" t="t" r="r" b="b"/>
              <a:pathLst>
                <a:path w="49040" h="97720" extrusionOk="0">
                  <a:moveTo>
                    <a:pt x="11327" y="0"/>
                  </a:moveTo>
                  <a:cubicBezTo>
                    <a:pt x="7621" y="0"/>
                    <a:pt x="4155" y="2416"/>
                    <a:pt x="3318" y="6761"/>
                  </a:cubicBezTo>
                  <a:cubicBezTo>
                    <a:pt x="0" y="24027"/>
                    <a:pt x="25062" y="47799"/>
                    <a:pt x="25909" y="50278"/>
                  </a:cubicBezTo>
                  <a:cubicBezTo>
                    <a:pt x="26765" y="52755"/>
                    <a:pt x="20872" y="67964"/>
                    <a:pt x="32592" y="91624"/>
                  </a:cubicBezTo>
                  <a:cubicBezTo>
                    <a:pt x="32754" y="91941"/>
                    <a:pt x="32754" y="92413"/>
                    <a:pt x="32695" y="92929"/>
                  </a:cubicBezTo>
                  <a:cubicBezTo>
                    <a:pt x="32577" y="94072"/>
                    <a:pt x="32186" y="95451"/>
                    <a:pt x="32650" y="95997"/>
                  </a:cubicBezTo>
                  <a:cubicBezTo>
                    <a:pt x="33172" y="96608"/>
                    <a:pt x="42149" y="97720"/>
                    <a:pt x="46504" y="97720"/>
                  </a:cubicBezTo>
                  <a:cubicBezTo>
                    <a:pt x="47822" y="97720"/>
                    <a:pt x="48717" y="97618"/>
                    <a:pt x="48825" y="97369"/>
                  </a:cubicBezTo>
                  <a:cubicBezTo>
                    <a:pt x="49040" y="96875"/>
                    <a:pt x="47623" y="95909"/>
                    <a:pt x="46008" y="94950"/>
                  </a:cubicBezTo>
                  <a:cubicBezTo>
                    <a:pt x="44112" y="93822"/>
                    <a:pt x="41922" y="92693"/>
                    <a:pt x="41752" y="92325"/>
                  </a:cubicBezTo>
                  <a:cubicBezTo>
                    <a:pt x="41442" y="91654"/>
                    <a:pt x="39531" y="46804"/>
                    <a:pt x="38485" y="43941"/>
                  </a:cubicBezTo>
                  <a:cubicBezTo>
                    <a:pt x="37430" y="41072"/>
                    <a:pt x="26029" y="16888"/>
                    <a:pt x="19781" y="5441"/>
                  </a:cubicBezTo>
                  <a:cubicBezTo>
                    <a:pt x="17747" y="1717"/>
                    <a:pt x="14452" y="0"/>
                    <a:pt x="11327"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5" name="Google Shape;445;p35"/>
            <p:cNvSpPr/>
            <p:nvPr/>
          </p:nvSpPr>
          <p:spPr>
            <a:xfrm>
              <a:off x="5691067" y="4620439"/>
              <a:ext cx="299008" cy="85010"/>
            </a:xfrm>
            <a:custGeom>
              <a:avLst/>
              <a:gdLst/>
              <a:ahLst/>
              <a:cxnLst/>
              <a:rect l="l" t="t" r="r" b="b"/>
              <a:pathLst>
                <a:path w="16855" h="4792" extrusionOk="0">
                  <a:moveTo>
                    <a:pt x="510" y="1"/>
                  </a:moveTo>
                  <a:cubicBezTo>
                    <a:pt x="392" y="1144"/>
                    <a:pt x="1" y="2523"/>
                    <a:pt x="465" y="3069"/>
                  </a:cubicBezTo>
                  <a:cubicBezTo>
                    <a:pt x="987" y="3680"/>
                    <a:pt x="9964" y="4792"/>
                    <a:pt x="14319" y="4792"/>
                  </a:cubicBezTo>
                  <a:cubicBezTo>
                    <a:pt x="15637" y="4792"/>
                    <a:pt x="16532" y="4690"/>
                    <a:pt x="16640" y="4441"/>
                  </a:cubicBezTo>
                  <a:cubicBezTo>
                    <a:pt x="16855" y="3947"/>
                    <a:pt x="15438" y="2981"/>
                    <a:pt x="13823" y="2022"/>
                  </a:cubicBezTo>
                  <a:lnTo>
                    <a:pt x="13823" y="2022"/>
                  </a:lnTo>
                  <a:cubicBezTo>
                    <a:pt x="13860" y="2234"/>
                    <a:pt x="13860" y="2451"/>
                    <a:pt x="13823" y="2663"/>
                  </a:cubicBezTo>
                  <a:cubicBezTo>
                    <a:pt x="13771" y="2946"/>
                    <a:pt x="13287" y="3067"/>
                    <a:pt x="12528" y="3067"/>
                  </a:cubicBezTo>
                  <a:cubicBezTo>
                    <a:pt x="9623" y="3067"/>
                    <a:pt x="2691" y="1293"/>
                    <a:pt x="51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6" name="Google Shape;446;p35"/>
            <p:cNvSpPr/>
            <p:nvPr/>
          </p:nvSpPr>
          <p:spPr>
            <a:xfrm>
              <a:off x="5151966" y="2989938"/>
              <a:ext cx="580950" cy="1734582"/>
            </a:xfrm>
            <a:custGeom>
              <a:avLst/>
              <a:gdLst/>
              <a:ahLst/>
              <a:cxnLst/>
              <a:rect l="l" t="t" r="r" b="b"/>
              <a:pathLst>
                <a:path w="32748" h="97778" extrusionOk="0">
                  <a:moveTo>
                    <a:pt x="21207" y="0"/>
                  </a:moveTo>
                  <a:cubicBezTo>
                    <a:pt x="18391" y="0"/>
                    <a:pt x="15616" y="1460"/>
                    <a:pt x="14007" y="4488"/>
                  </a:cubicBezTo>
                  <a:cubicBezTo>
                    <a:pt x="5768" y="20020"/>
                    <a:pt x="10349" y="42281"/>
                    <a:pt x="10437" y="44899"/>
                  </a:cubicBezTo>
                  <a:cubicBezTo>
                    <a:pt x="10518" y="47517"/>
                    <a:pt x="1" y="64509"/>
                    <a:pt x="5452" y="90345"/>
                  </a:cubicBezTo>
                  <a:cubicBezTo>
                    <a:pt x="5584" y="90988"/>
                    <a:pt x="5525" y="91681"/>
                    <a:pt x="5415" y="92352"/>
                  </a:cubicBezTo>
                  <a:cubicBezTo>
                    <a:pt x="5194" y="93628"/>
                    <a:pt x="4758" y="94823"/>
                    <a:pt x="5024" y="95450"/>
                  </a:cubicBezTo>
                  <a:cubicBezTo>
                    <a:pt x="5366" y="96244"/>
                    <a:pt x="15345" y="97778"/>
                    <a:pt x="19192" y="97778"/>
                  </a:cubicBezTo>
                  <a:cubicBezTo>
                    <a:pt x="19989" y="97778"/>
                    <a:pt x="20522" y="97712"/>
                    <a:pt x="20653" y="97560"/>
                  </a:cubicBezTo>
                  <a:cubicBezTo>
                    <a:pt x="21006" y="97139"/>
                    <a:pt x="19546" y="95936"/>
                    <a:pt x="17901" y="94794"/>
                  </a:cubicBezTo>
                  <a:cubicBezTo>
                    <a:pt x="16086" y="93539"/>
                    <a:pt x="14066" y="92345"/>
                    <a:pt x="14066" y="92345"/>
                  </a:cubicBezTo>
                  <a:cubicBezTo>
                    <a:pt x="13963" y="91608"/>
                    <a:pt x="24244" y="51388"/>
                    <a:pt x="24074" y="48342"/>
                  </a:cubicBezTo>
                  <a:cubicBezTo>
                    <a:pt x="23912" y="45296"/>
                    <a:pt x="32748" y="20824"/>
                    <a:pt x="30130" y="8051"/>
                  </a:cubicBezTo>
                  <a:cubicBezTo>
                    <a:pt x="29052" y="2778"/>
                    <a:pt x="25091" y="0"/>
                    <a:pt x="21207"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7" name="Google Shape;447;p35"/>
            <p:cNvSpPr/>
            <p:nvPr/>
          </p:nvSpPr>
          <p:spPr>
            <a:xfrm>
              <a:off x="5236373" y="4628262"/>
              <a:ext cx="288240" cy="96257"/>
            </a:xfrm>
            <a:custGeom>
              <a:avLst/>
              <a:gdLst/>
              <a:ahLst/>
              <a:cxnLst/>
              <a:rect l="l" t="t" r="r" b="b"/>
              <a:pathLst>
                <a:path w="16248" h="5426" extrusionOk="0">
                  <a:moveTo>
                    <a:pt x="657" y="0"/>
                  </a:moveTo>
                  <a:cubicBezTo>
                    <a:pt x="436" y="1276"/>
                    <a:pt x="0" y="2471"/>
                    <a:pt x="266" y="3098"/>
                  </a:cubicBezTo>
                  <a:cubicBezTo>
                    <a:pt x="608" y="3892"/>
                    <a:pt x="10587" y="5426"/>
                    <a:pt x="14434" y="5426"/>
                  </a:cubicBezTo>
                  <a:cubicBezTo>
                    <a:pt x="15231" y="5426"/>
                    <a:pt x="15764" y="5360"/>
                    <a:pt x="15895" y="5208"/>
                  </a:cubicBezTo>
                  <a:cubicBezTo>
                    <a:pt x="16248" y="4787"/>
                    <a:pt x="14788" y="3584"/>
                    <a:pt x="13143" y="2441"/>
                  </a:cubicBezTo>
                  <a:lnTo>
                    <a:pt x="13143" y="2441"/>
                  </a:lnTo>
                  <a:cubicBezTo>
                    <a:pt x="13224" y="2678"/>
                    <a:pt x="13254" y="2913"/>
                    <a:pt x="13210" y="3128"/>
                  </a:cubicBezTo>
                  <a:cubicBezTo>
                    <a:pt x="13148" y="3413"/>
                    <a:pt x="12774" y="3535"/>
                    <a:pt x="12188" y="3535"/>
                  </a:cubicBezTo>
                  <a:cubicBezTo>
                    <a:pt x="9496" y="3535"/>
                    <a:pt x="2341" y="964"/>
                    <a:pt x="65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8" name="Google Shape;448;p35"/>
            <p:cNvSpPr/>
            <p:nvPr/>
          </p:nvSpPr>
          <p:spPr>
            <a:xfrm>
              <a:off x="5141251" y="2869980"/>
              <a:ext cx="708908" cy="1247530"/>
            </a:xfrm>
            <a:custGeom>
              <a:avLst/>
              <a:gdLst/>
              <a:ahLst/>
              <a:cxnLst/>
              <a:rect l="l" t="t" r="r" b="b"/>
              <a:pathLst>
                <a:path w="39961" h="70323" extrusionOk="0">
                  <a:moveTo>
                    <a:pt x="31080" y="0"/>
                  </a:moveTo>
                  <a:lnTo>
                    <a:pt x="7647" y="212"/>
                  </a:lnTo>
                  <a:cubicBezTo>
                    <a:pt x="7647" y="212"/>
                    <a:pt x="0" y="7893"/>
                    <a:pt x="0" y="23309"/>
                  </a:cubicBezTo>
                  <a:cubicBezTo>
                    <a:pt x="0" y="35294"/>
                    <a:pt x="5753" y="47848"/>
                    <a:pt x="6859" y="53194"/>
                  </a:cubicBezTo>
                  <a:cubicBezTo>
                    <a:pt x="7966" y="58542"/>
                    <a:pt x="4835" y="67209"/>
                    <a:pt x="4835" y="67209"/>
                  </a:cubicBezTo>
                  <a:cubicBezTo>
                    <a:pt x="4835" y="67209"/>
                    <a:pt x="12864" y="70323"/>
                    <a:pt x="23243" y="70323"/>
                  </a:cubicBezTo>
                  <a:cubicBezTo>
                    <a:pt x="28433" y="70323"/>
                    <a:pt x="34210" y="69544"/>
                    <a:pt x="39865" y="67209"/>
                  </a:cubicBezTo>
                  <a:cubicBezTo>
                    <a:pt x="39865" y="67209"/>
                    <a:pt x="39961" y="57942"/>
                    <a:pt x="39127" y="45266"/>
                  </a:cubicBezTo>
                  <a:cubicBezTo>
                    <a:pt x="38224" y="31531"/>
                    <a:pt x="36734" y="16450"/>
                    <a:pt x="31080" y="0"/>
                  </a:cubicBezTo>
                  <a:close/>
                </a:path>
              </a:pathLst>
            </a:custGeom>
            <a:solidFill>
              <a:srgbClr val="F8C37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9" name="Google Shape;449;p35"/>
            <p:cNvSpPr/>
            <p:nvPr/>
          </p:nvSpPr>
          <p:spPr>
            <a:xfrm>
              <a:off x="5120176" y="2174430"/>
              <a:ext cx="652779" cy="765783"/>
            </a:xfrm>
            <a:custGeom>
              <a:avLst/>
              <a:gdLst/>
              <a:ahLst/>
              <a:cxnLst/>
              <a:rect l="l" t="t" r="r" b="b"/>
              <a:pathLst>
                <a:path w="36797" h="43167" extrusionOk="0">
                  <a:moveTo>
                    <a:pt x="18573" y="1"/>
                  </a:moveTo>
                  <a:cubicBezTo>
                    <a:pt x="16607" y="1"/>
                    <a:pt x="14631" y="483"/>
                    <a:pt x="12956" y="1663"/>
                  </a:cubicBezTo>
                  <a:cubicBezTo>
                    <a:pt x="0" y="10797"/>
                    <a:pt x="9175" y="40614"/>
                    <a:pt x="9175" y="40614"/>
                  </a:cubicBezTo>
                  <a:cubicBezTo>
                    <a:pt x="13946" y="42510"/>
                    <a:pt x="17971" y="43166"/>
                    <a:pt x="21258" y="43166"/>
                  </a:cubicBezTo>
                  <a:cubicBezTo>
                    <a:pt x="28642" y="43166"/>
                    <a:pt x="32294" y="39852"/>
                    <a:pt x="32294" y="39852"/>
                  </a:cubicBezTo>
                  <a:lnTo>
                    <a:pt x="31628" y="23340"/>
                  </a:lnTo>
                  <a:cubicBezTo>
                    <a:pt x="31628" y="23340"/>
                    <a:pt x="36797" y="20022"/>
                    <a:pt x="35364" y="14814"/>
                  </a:cubicBezTo>
                  <a:cubicBezTo>
                    <a:pt x="34828" y="12862"/>
                    <a:pt x="28980" y="4298"/>
                    <a:pt x="25765" y="2141"/>
                  </a:cubicBezTo>
                  <a:cubicBezTo>
                    <a:pt x="23912" y="896"/>
                    <a:pt x="21252" y="1"/>
                    <a:pt x="18573" y="1"/>
                  </a:cubicBezTo>
                  <a:close/>
                </a:path>
              </a:pathLst>
            </a:custGeom>
            <a:solidFill>
              <a:srgbClr val="5FA4A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0" name="Google Shape;450;p35"/>
            <p:cNvSpPr/>
            <p:nvPr/>
          </p:nvSpPr>
          <p:spPr>
            <a:xfrm>
              <a:off x="5316398" y="1757079"/>
              <a:ext cx="371210" cy="551661"/>
            </a:xfrm>
            <a:custGeom>
              <a:avLst/>
              <a:gdLst/>
              <a:ahLst/>
              <a:cxnLst/>
              <a:rect l="l" t="t" r="r" b="b"/>
              <a:pathLst>
                <a:path w="20925" h="31097" extrusionOk="0">
                  <a:moveTo>
                    <a:pt x="11072" y="1"/>
                  </a:moveTo>
                  <a:cubicBezTo>
                    <a:pt x="7229" y="1"/>
                    <a:pt x="2963" y="1390"/>
                    <a:pt x="1698" y="2975"/>
                  </a:cubicBezTo>
                  <a:cubicBezTo>
                    <a:pt x="1" y="5091"/>
                    <a:pt x="1653" y="12983"/>
                    <a:pt x="2258" y="16199"/>
                  </a:cubicBezTo>
                  <a:cubicBezTo>
                    <a:pt x="2596" y="18049"/>
                    <a:pt x="3128" y="23161"/>
                    <a:pt x="3586" y="24599"/>
                  </a:cubicBezTo>
                  <a:cubicBezTo>
                    <a:pt x="3850" y="25422"/>
                    <a:pt x="9662" y="31097"/>
                    <a:pt x="11796" y="31097"/>
                  </a:cubicBezTo>
                  <a:cubicBezTo>
                    <a:pt x="11803" y="31097"/>
                    <a:pt x="11810" y="31097"/>
                    <a:pt x="11817" y="31097"/>
                  </a:cubicBezTo>
                  <a:cubicBezTo>
                    <a:pt x="15415" y="31030"/>
                    <a:pt x="11779" y="24532"/>
                    <a:pt x="11831" y="23855"/>
                  </a:cubicBezTo>
                  <a:cubicBezTo>
                    <a:pt x="11846" y="23699"/>
                    <a:pt x="11853" y="23530"/>
                    <a:pt x="11853" y="23368"/>
                  </a:cubicBezTo>
                  <a:cubicBezTo>
                    <a:pt x="11860" y="23087"/>
                    <a:pt x="11860" y="22800"/>
                    <a:pt x="11853" y="22527"/>
                  </a:cubicBezTo>
                  <a:cubicBezTo>
                    <a:pt x="11839" y="21464"/>
                    <a:pt x="11734" y="20550"/>
                    <a:pt x="11734" y="20550"/>
                  </a:cubicBezTo>
                  <a:lnTo>
                    <a:pt x="11734" y="20550"/>
                  </a:lnTo>
                  <a:cubicBezTo>
                    <a:pt x="11734" y="20550"/>
                    <a:pt x="12471" y="20683"/>
                    <a:pt x="13509" y="20683"/>
                  </a:cubicBezTo>
                  <a:cubicBezTo>
                    <a:pt x="15659" y="20683"/>
                    <a:pt x="19103" y="20112"/>
                    <a:pt x="19973" y="16605"/>
                  </a:cubicBezTo>
                  <a:cubicBezTo>
                    <a:pt x="20925" y="12806"/>
                    <a:pt x="19553" y="3770"/>
                    <a:pt x="16330" y="1359"/>
                  </a:cubicBezTo>
                  <a:cubicBezTo>
                    <a:pt x="15039" y="394"/>
                    <a:pt x="13115" y="1"/>
                    <a:pt x="11072"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1" name="Google Shape;451;p35"/>
            <p:cNvSpPr/>
            <p:nvPr/>
          </p:nvSpPr>
          <p:spPr>
            <a:xfrm>
              <a:off x="5538627" y="2011258"/>
              <a:ext cx="45663" cy="22299"/>
            </a:xfrm>
            <a:custGeom>
              <a:avLst/>
              <a:gdLst/>
              <a:ahLst/>
              <a:cxnLst/>
              <a:rect l="l" t="t" r="r" b="b"/>
              <a:pathLst>
                <a:path w="2574" h="1257" extrusionOk="0">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2" name="Google Shape;452;p35"/>
            <p:cNvSpPr/>
            <p:nvPr/>
          </p:nvSpPr>
          <p:spPr>
            <a:xfrm>
              <a:off x="5627966" y="1931658"/>
              <a:ext cx="18911" cy="23878"/>
            </a:xfrm>
            <a:custGeom>
              <a:avLst/>
              <a:gdLst/>
              <a:ahLst/>
              <a:cxnLst/>
              <a:rect l="l" t="t" r="r" b="b"/>
              <a:pathLst>
                <a:path w="1066" h="1346" extrusionOk="0">
                  <a:moveTo>
                    <a:pt x="522" y="0"/>
                  </a:moveTo>
                  <a:cubicBezTo>
                    <a:pt x="517" y="0"/>
                    <a:pt x="512" y="0"/>
                    <a:pt x="507" y="0"/>
                  </a:cubicBezTo>
                  <a:cubicBezTo>
                    <a:pt x="221" y="11"/>
                    <a:pt x="0" y="321"/>
                    <a:pt x="15" y="693"/>
                  </a:cubicBezTo>
                  <a:cubicBezTo>
                    <a:pt x="29" y="1058"/>
                    <a:pt x="264" y="1346"/>
                    <a:pt x="543" y="1346"/>
                  </a:cubicBezTo>
                  <a:cubicBezTo>
                    <a:pt x="548" y="1346"/>
                    <a:pt x="553" y="1346"/>
                    <a:pt x="558" y="1346"/>
                  </a:cubicBezTo>
                  <a:cubicBezTo>
                    <a:pt x="844" y="1335"/>
                    <a:pt x="1065" y="1025"/>
                    <a:pt x="1051" y="653"/>
                  </a:cubicBezTo>
                  <a:cubicBezTo>
                    <a:pt x="1037" y="288"/>
                    <a:pt x="802" y="0"/>
                    <a:pt x="52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3" name="Google Shape;453;p35"/>
            <p:cNvSpPr/>
            <p:nvPr/>
          </p:nvSpPr>
          <p:spPr>
            <a:xfrm>
              <a:off x="5515441" y="1947873"/>
              <a:ext cx="18911" cy="23878"/>
            </a:xfrm>
            <a:custGeom>
              <a:avLst/>
              <a:gdLst/>
              <a:ahLst/>
              <a:cxnLst/>
              <a:rect l="l" t="t" r="r" b="b"/>
              <a:pathLst>
                <a:path w="1066" h="1346" extrusionOk="0">
                  <a:moveTo>
                    <a:pt x="523" y="1"/>
                  </a:moveTo>
                  <a:cubicBezTo>
                    <a:pt x="518" y="1"/>
                    <a:pt x="512" y="1"/>
                    <a:pt x="507" y="1"/>
                  </a:cubicBezTo>
                  <a:cubicBezTo>
                    <a:pt x="221" y="12"/>
                    <a:pt x="0" y="322"/>
                    <a:pt x="15" y="692"/>
                  </a:cubicBezTo>
                  <a:cubicBezTo>
                    <a:pt x="29" y="1057"/>
                    <a:pt x="264" y="1345"/>
                    <a:pt x="543" y="1345"/>
                  </a:cubicBezTo>
                  <a:cubicBezTo>
                    <a:pt x="548" y="1345"/>
                    <a:pt x="553" y="1345"/>
                    <a:pt x="558" y="1345"/>
                  </a:cubicBezTo>
                  <a:cubicBezTo>
                    <a:pt x="844" y="1334"/>
                    <a:pt x="1065" y="1024"/>
                    <a:pt x="1051" y="653"/>
                  </a:cubicBezTo>
                  <a:cubicBezTo>
                    <a:pt x="1035" y="288"/>
                    <a:pt x="802" y="1"/>
                    <a:pt x="52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4" name="Google Shape;454;p35"/>
            <p:cNvSpPr/>
            <p:nvPr/>
          </p:nvSpPr>
          <p:spPr>
            <a:xfrm>
              <a:off x="5609215" y="1870437"/>
              <a:ext cx="47135" cy="22920"/>
            </a:xfrm>
            <a:custGeom>
              <a:avLst/>
              <a:gdLst/>
              <a:ahLst/>
              <a:cxnLst/>
              <a:rect l="l" t="t" r="r" b="b"/>
              <a:pathLst>
                <a:path w="2657" h="1292" extrusionOk="0">
                  <a:moveTo>
                    <a:pt x="1302" y="1"/>
                  </a:moveTo>
                  <a:cubicBezTo>
                    <a:pt x="587" y="1"/>
                    <a:pt x="9" y="276"/>
                    <a:pt x="4" y="628"/>
                  </a:cubicBezTo>
                  <a:cubicBezTo>
                    <a:pt x="0" y="984"/>
                    <a:pt x="588" y="1282"/>
                    <a:pt x="1319" y="1291"/>
                  </a:cubicBezTo>
                  <a:cubicBezTo>
                    <a:pt x="1331" y="1291"/>
                    <a:pt x="1342" y="1292"/>
                    <a:pt x="1354" y="1292"/>
                  </a:cubicBezTo>
                  <a:cubicBezTo>
                    <a:pt x="2068" y="1292"/>
                    <a:pt x="2646" y="1016"/>
                    <a:pt x="2651" y="665"/>
                  </a:cubicBezTo>
                  <a:cubicBezTo>
                    <a:pt x="2656" y="309"/>
                    <a:pt x="2067" y="10"/>
                    <a:pt x="1337" y="1"/>
                  </a:cubicBezTo>
                  <a:cubicBezTo>
                    <a:pt x="1326" y="1"/>
                    <a:pt x="1314" y="1"/>
                    <a:pt x="130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5" name="Google Shape;455;p35"/>
            <p:cNvSpPr/>
            <p:nvPr/>
          </p:nvSpPr>
          <p:spPr>
            <a:xfrm>
              <a:off x="5489221" y="1887911"/>
              <a:ext cx="48483" cy="26805"/>
            </a:xfrm>
            <a:custGeom>
              <a:avLst/>
              <a:gdLst/>
              <a:ahLst/>
              <a:cxnLst/>
              <a:rect l="l" t="t" r="r" b="b"/>
              <a:pathLst>
                <a:path w="2733" h="1511" extrusionOk="0">
                  <a:moveTo>
                    <a:pt x="1931" y="1"/>
                  </a:moveTo>
                  <a:cubicBezTo>
                    <a:pt x="1697" y="1"/>
                    <a:pt x="1426" y="49"/>
                    <a:pt x="1148" y="149"/>
                  </a:cubicBezTo>
                  <a:cubicBezTo>
                    <a:pt x="462" y="397"/>
                    <a:pt x="1" y="869"/>
                    <a:pt x="123" y="1205"/>
                  </a:cubicBezTo>
                  <a:cubicBezTo>
                    <a:pt x="194" y="1405"/>
                    <a:pt x="457" y="1511"/>
                    <a:pt x="803" y="1511"/>
                  </a:cubicBezTo>
                  <a:cubicBezTo>
                    <a:pt x="1037" y="1511"/>
                    <a:pt x="1309" y="1462"/>
                    <a:pt x="1587" y="1362"/>
                  </a:cubicBezTo>
                  <a:cubicBezTo>
                    <a:pt x="2274" y="1114"/>
                    <a:pt x="2733" y="641"/>
                    <a:pt x="2613" y="306"/>
                  </a:cubicBezTo>
                  <a:cubicBezTo>
                    <a:pt x="2540" y="106"/>
                    <a:pt x="2277" y="1"/>
                    <a:pt x="193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6" name="Google Shape;456;p35"/>
            <p:cNvSpPr/>
            <p:nvPr/>
          </p:nvSpPr>
          <p:spPr>
            <a:xfrm>
              <a:off x="5587181" y="1895220"/>
              <a:ext cx="36225" cy="100320"/>
            </a:xfrm>
            <a:custGeom>
              <a:avLst/>
              <a:gdLst/>
              <a:ahLst/>
              <a:cxnLst/>
              <a:rect l="l" t="t" r="r" b="b"/>
              <a:pathLst>
                <a:path w="2042" h="5655" extrusionOk="0">
                  <a:moveTo>
                    <a:pt x="279" y="1"/>
                  </a:moveTo>
                  <a:cubicBezTo>
                    <a:pt x="233" y="1"/>
                    <a:pt x="187" y="41"/>
                    <a:pt x="199" y="102"/>
                  </a:cubicBezTo>
                  <a:cubicBezTo>
                    <a:pt x="403" y="1037"/>
                    <a:pt x="1380" y="4869"/>
                    <a:pt x="1148" y="5182"/>
                  </a:cubicBezTo>
                  <a:cubicBezTo>
                    <a:pt x="1084" y="5268"/>
                    <a:pt x="981" y="5299"/>
                    <a:pt x="865" y="5299"/>
                  </a:cubicBezTo>
                  <a:cubicBezTo>
                    <a:pt x="641" y="5299"/>
                    <a:pt x="370" y="5184"/>
                    <a:pt x="237" y="5127"/>
                  </a:cubicBezTo>
                  <a:cubicBezTo>
                    <a:pt x="216" y="5117"/>
                    <a:pt x="195" y="5113"/>
                    <a:pt x="176" y="5113"/>
                  </a:cubicBezTo>
                  <a:cubicBezTo>
                    <a:pt x="59" y="5113"/>
                    <a:pt x="1" y="5273"/>
                    <a:pt x="116" y="5354"/>
                  </a:cubicBezTo>
                  <a:cubicBezTo>
                    <a:pt x="347" y="5518"/>
                    <a:pt x="712" y="5655"/>
                    <a:pt x="1060" y="5655"/>
                  </a:cubicBezTo>
                  <a:cubicBezTo>
                    <a:pt x="1148" y="5655"/>
                    <a:pt x="1235" y="5646"/>
                    <a:pt x="1318" y="5626"/>
                  </a:cubicBezTo>
                  <a:cubicBezTo>
                    <a:pt x="2042" y="5460"/>
                    <a:pt x="916" y="1510"/>
                    <a:pt x="351" y="54"/>
                  </a:cubicBezTo>
                  <a:cubicBezTo>
                    <a:pt x="337" y="17"/>
                    <a:pt x="308" y="1"/>
                    <a:pt x="27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7" name="Google Shape;457;p35"/>
            <p:cNvSpPr/>
            <p:nvPr/>
          </p:nvSpPr>
          <p:spPr>
            <a:xfrm>
              <a:off x="5297044" y="1715000"/>
              <a:ext cx="364912" cy="273710"/>
            </a:xfrm>
            <a:custGeom>
              <a:avLst/>
              <a:gdLst/>
              <a:ahLst/>
              <a:cxnLst/>
              <a:rect l="l" t="t" r="r" b="b"/>
              <a:pathLst>
                <a:path w="20570" h="15429" extrusionOk="0">
                  <a:moveTo>
                    <a:pt x="13125" y="0"/>
                  </a:moveTo>
                  <a:cubicBezTo>
                    <a:pt x="10841" y="0"/>
                    <a:pt x="7875" y="842"/>
                    <a:pt x="4062" y="3116"/>
                  </a:cubicBezTo>
                  <a:cubicBezTo>
                    <a:pt x="4062" y="3116"/>
                    <a:pt x="534" y="4006"/>
                    <a:pt x="267" y="6812"/>
                  </a:cubicBezTo>
                  <a:cubicBezTo>
                    <a:pt x="1" y="9615"/>
                    <a:pt x="1666" y="15428"/>
                    <a:pt x="3566" y="15428"/>
                  </a:cubicBezTo>
                  <a:cubicBezTo>
                    <a:pt x="3570" y="15428"/>
                    <a:pt x="3574" y="15428"/>
                    <a:pt x="3577" y="15428"/>
                  </a:cubicBezTo>
                  <a:cubicBezTo>
                    <a:pt x="5326" y="15406"/>
                    <a:pt x="5120" y="11343"/>
                    <a:pt x="5120" y="11343"/>
                  </a:cubicBezTo>
                  <a:cubicBezTo>
                    <a:pt x="6919" y="10207"/>
                    <a:pt x="7833" y="8041"/>
                    <a:pt x="7834" y="8040"/>
                  </a:cubicBezTo>
                  <a:lnTo>
                    <a:pt x="7834" y="8040"/>
                  </a:lnTo>
                  <a:cubicBezTo>
                    <a:pt x="7833" y="8041"/>
                    <a:pt x="6574" y="11266"/>
                    <a:pt x="7797" y="11266"/>
                  </a:cubicBezTo>
                  <a:cubicBezTo>
                    <a:pt x="7834" y="11266"/>
                    <a:pt x="7873" y="11263"/>
                    <a:pt x="7915" y="11257"/>
                  </a:cubicBezTo>
                  <a:cubicBezTo>
                    <a:pt x="10726" y="10845"/>
                    <a:pt x="12790" y="6022"/>
                    <a:pt x="12790" y="6021"/>
                  </a:cubicBezTo>
                  <a:lnTo>
                    <a:pt x="12790" y="6021"/>
                  </a:lnTo>
                  <a:cubicBezTo>
                    <a:pt x="12790" y="6021"/>
                    <a:pt x="11935" y="8419"/>
                    <a:pt x="13158" y="8419"/>
                  </a:cubicBezTo>
                  <a:cubicBezTo>
                    <a:pt x="13221" y="8419"/>
                    <a:pt x="13288" y="8412"/>
                    <a:pt x="13362" y="8399"/>
                  </a:cubicBezTo>
                  <a:cubicBezTo>
                    <a:pt x="15658" y="7991"/>
                    <a:pt x="17125" y="4771"/>
                    <a:pt x="17125" y="4771"/>
                  </a:cubicBezTo>
                  <a:cubicBezTo>
                    <a:pt x="17125" y="4771"/>
                    <a:pt x="18550" y="6891"/>
                    <a:pt x="19624" y="6891"/>
                  </a:cubicBezTo>
                  <a:cubicBezTo>
                    <a:pt x="19672" y="6891"/>
                    <a:pt x="19720" y="6887"/>
                    <a:pt x="19767" y="6878"/>
                  </a:cubicBezTo>
                  <a:cubicBezTo>
                    <a:pt x="20570" y="6725"/>
                    <a:pt x="19577" y="0"/>
                    <a:pt x="1312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8" name="Google Shape;458;p35"/>
            <p:cNvSpPr/>
            <p:nvPr/>
          </p:nvSpPr>
          <p:spPr>
            <a:xfrm>
              <a:off x="5290746" y="1955128"/>
              <a:ext cx="98759" cy="93791"/>
            </a:xfrm>
            <a:custGeom>
              <a:avLst/>
              <a:gdLst/>
              <a:ahLst/>
              <a:cxnLst/>
              <a:rect l="l" t="t" r="r" b="b"/>
              <a:pathLst>
                <a:path w="5567" h="5287" extrusionOk="0">
                  <a:moveTo>
                    <a:pt x="3462" y="1"/>
                  </a:moveTo>
                  <a:cubicBezTo>
                    <a:pt x="3162" y="1"/>
                    <a:pt x="2837" y="43"/>
                    <a:pt x="2492" y="147"/>
                  </a:cubicBezTo>
                  <a:cubicBezTo>
                    <a:pt x="354" y="791"/>
                    <a:pt x="1" y="4361"/>
                    <a:pt x="2849" y="5188"/>
                  </a:cubicBezTo>
                  <a:cubicBezTo>
                    <a:pt x="3089" y="5258"/>
                    <a:pt x="3335" y="5286"/>
                    <a:pt x="3576" y="5286"/>
                  </a:cubicBezTo>
                  <a:cubicBezTo>
                    <a:pt x="4588" y="5286"/>
                    <a:pt x="5513" y="4790"/>
                    <a:pt x="5513" y="4790"/>
                  </a:cubicBezTo>
                  <a:lnTo>
                    <a:pt x="5567" y="768"/>
                  </a:lnTo>
                  <a:cubicBezTo>
                    <a:pt x="5567" y="768"/>
                    <a:pt x="4741" y="1"/>
                    <a:pt x="3462"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9" name="Google Shape;459;p35"/>
            <p:cNvSpPr/>
            <p:nvPr/>
          </p:nvSpPr>
          <p:spPr>
            <a:xfrm>
              <a:off x="5328160" y="1976363"/>
              <a:ext cx="44563" cy="55331"/>
            </a:xfrm>
            <a:custGeom>
              <a:avLst/>
              <a:gdLst/>
              <a:ahLst/>
              <a:cxnLst/>
              <a:rect l="l" t="t" r="r" b="b"/>
              <a:pathLst>
                <a:path w="2512" h="3119" extrusionOk="0">
                  <a:moveTo>
                    <a:pt x="446" y="1"/>
                  </a:moveTo>
                  <a:cubicBezTo>
                    <a:pt x="404" y="1"/>
                    <a:pt x="363" y="3"/>
                    <a:pt x="320" y="6"/>
                  </a:cubicBezTo>
                  <a:cubicBezTo>
                    <a:pt x="266" y="10"/>
                    <a:pt x="243" y="97"/>
                    <a:pt x="306" y="108"/>
                  </a:cubicBezTo>
                  <a:cubicBezTo>
                    <a:pt x="1320" y="290"/>
                    <a:pt x="1800" y="1452"/>
                    <a:pt x="1982" y="2226"/>
                  </a:cubicBezTo>
                  <a:cubicBezTo>
                    <a:pt x="1725" y="2114"/>
                    <a:pt x="1428" y="2045"/>
                    <a:pt x="1140" y="2045"/>
                  </a:cubicBezTo>
                  <a:cubicBezTo>
                    <a:pt x="674" y="2045"/>
                    <a:pt x="230" y="2226"/>
                    <a:pt x="13" y="2700"/>
                  </a:cubicBezTo>
                  <a:cubicBezTo>
                    <a:pt x="1" y="2722"/>
                    <a:pt x="19" y="2745"/>
                    <a:pt x="40" y="2745"/>
                  </a:cubicBezTo>
                  <a:cubicBezTo>
                    <a:pt x="46" y="2745"/>
                    <a:pt x="54" y="2742"/>
                    <a:pt x="60" y="2736"/>
                  </a:cubicBezTo>
                  <a:cubicBezTo>
                    <a:pt x="294" y="2543"/>
                    <a:pt x="605" y="2457"/>
                    <a:pt x="917" y="2457"/>
                  </a:cubicBezTo>
                  <a:cubicBezTo>
                    <a:pt x="1393" y="2457"/>
                    <a:pt x="1874" y="2657"/>
                    <a:pt x="2100" y="2978"/>
                  </a:cubicBezTo>
                  <a:cubicBezTo>
                    <a:pt x="2166" y="3073"/>
                    <a:pt x="2229" y="3118"/>
                    <a:pt x="2284" y="3118"/>
                  </a:cubicBezTo>
                  <a:cubicBezTo>
                    <a:pt x="2423" y="3118"/>
                    <a:pt x="2512" y="2832"/>
                    <a:pt x="2486" y="2345"/>
                  </a:cubicBezTo>
                  <a:cubicBezTo>
                    <a:pt x="2430" y="1276"/>
                    <a:pt x="1630" y="1"/>
                    <a:pt x="44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0" name="Google Shape;460;p35"/>
            <p:cNvSpPr/>
            <p:nvPr/>
          </p:nvSpPr>
          <p:spPr>
            <a:xfrm>
              <a:off x="4986026" y="2225255"/>
              <a:ext cx="433175" cy="789057"/>
            </a:xfrm>
            <a:custGeom>
              <a:avLst/>
              <a:gdLst/>
              <a:ahLst/>
              <a:cxnLst/>
              <a:rect l="l" t="t" r="r" b="b"/>
              <a:pathLst>
                <a:path w="24418" h="44479" extrusionOk="0">
                  <a:moveTo>
                    <a:pt x="18519" y="0"/>
                  </a:moveTo>
                  <a:cubicBezTo>
                    <a:pt x="17170" y="0"/>
                    <a:pt x="15654" y="615"/>
                    <a:pt x="14137" y="2105"/>
                  </a:cubicBezTo>
                  <a:cubicBezTo>
                    <a:pt x="7679" y="8445"/>
                    <a:pt x="1" y="21450"/>
                    <a:pt x="1" y="24502"/>
                  </a:cubicBezTo>
                  <a:cubicBezTo>
                    <a:pt x="1" y="28666"/>
                    <a:pt x="13722" y="44479"/>
                    <a:pt x="16590" y="44479"/>
                  </a:cubicBezTo>
                  <a:cubicBezTo>
                    <a:pt x="16602" y="44479"/>
                    <a:pt x="16614" y="44478"/>
                    <a:pt x="16626" y="44478"/>
                  </a:cubicBezTo>
                  <a:cubicBezTo>
                    <a:pt x="19414" y="44346"/>
                    <a:pt x="21079" y="40034"/>
                    <a:pt x="20114" y="37942"/>
                  </a:cubicBezTo>
                  <a:cubicBezTo>
                    <a:pt x="19148" y="35851"/>
                    <a:pt x="11438" y="25252"/>
                    <a:pt x="11483" y="24158"/>
                  </a:cubicBezTo>
                  <a:cubicBezTo>
                    <a:pt x="11549" y="22566"/>
                    <a:pt x="19312" y="15477"/>
                    <a:pt x="22731" y="7911"/>
                  </a:cubicBezTo>
                  <a:cubicBezTo>
                    <a:pt x="24418" y="4179"/>
                    <a:pt x="22036" y="0"/>
                    <a:pt x="18519"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1" name="Google Shape;461;p35"/>
            <p:cNvSpPr/>
            <p:nvPr/>
          </p:nvSpPr>
          <p:spPr>
            <a:xfrm>
              <a:off x="4966814" y="2216917"/>
              <a:ext cx="464894" cy="615933"/>
            </a:xfrm>
            <a:custGeom>
              <a:avLst/>
              <a:gdLst/>
              <a:ahLst/>
              <a:cxnLst/>
              <a:rect l="l" t="t" r="r" b="b"/>
              <a:pathLst>
                <a:path w="26206" h="34720" extrusionOk="0">
                  <a:moveTo>
                    <a:pt x="19520" y="0"/>
                  </a:moveTo>
                  <a:cubicBezTo>
                    <a:pt x="18442" y="0"/>
                    <a:pt x="17329" y="350"/>
                    <a:pt x="16315" y="1131"/>
                  </a:cubicBezTo>
                  <a:cubicBezTo>
                    <a:pt x="12771" y="3861"/>
                    <a:pt x="0" y="19886"/>
                    <a:pt x="737" y="25123"/>
                  </a:cubicBezTo>
                  <a:cubicBezTo>
                    <a:pt x="1297" y="29108"/>
                    <a:pt x="5259" y="34288"/>
                    <a:pt x="5907" y="34687"/>
                  </a:cubicBezTo>
                  <a:cubicBezTo>
                    <a:pt x="5942" y="34709"/>
                    <a:pt x="6001" y="34719"/>
                    <a:pt x="6082" y="34719"/>
                  </a:cubicBezTo>
                  <a:cubicBezTo>
                    <a:pt x="7499" y="34719"/>
                    <a:pt x="15525" y="31531"/>
                    <a:pt x="15126" y="28648"/>
                  </a:cubicBezTo>
                  <a:cubicBezTo>
                    <a:pt x="15052" y="28116"/>
                    <a:pt x="12907" y="25319"/>
                    <a:pt x="12807" y="24820"/>
                  </a:cubicBezTo>
                  <a:cubicBezTo>
                    <a:pt x="12708" y="24323"/>
                    <a:pt x="21970" y="14371"/>
                    <a:pt x="24368" y="8349"/>
                  </a:cubicBezTo>
                  <a:cubicBezTo>
                    <a:pt x="26206" y="3737"/>
                    <a:pt x="23046" y="0"/>
                    <a:pt x="1952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2" name="Google Shape;462;p35"/>
            <p:cNvSpPr/>
            <p:nvPr/>
          </p:nvSpPr>
          <p:spPr>
            <a:xfrm>
              <a:off x="5020921" y="2672782"/>
              <a:ext cx="261789" cy="216073"/>
            </a:xfrm>
            <a:custGeom>
              <a:avLst/>
              <a:gdLst/>
              <a:ahLst/>
              <a:cxnLst/>
              <a:rect l="l" t="t" r="r" b="b"/>
              <a:pathLst>
                <a:path w="14757" h="12180" extrusionOk="0">
                  <a:moveTo>
                    <a:pt x="11064" y="0"/>
                  </a:moveTo>
                  <a:cubicBezTo>
                    <a:pt x="11047" y="0"/>
                    <a:pt x="11034" y="6"/>
                    <a:pt x="11025" y="17"/>
                  </a:cubicBezTo>
                  <a:cubicBezTo>
                    <a:pt x="10303" y="933"/>
                    <a:pt x="4715" y="5739"/>
                    <a:pt x="863" y="6971"/>
                  </a:cubicBezTo>
                  <a:cubicBezTo>
                    <a:pt x="0" y="7247"/>
                    <a:pt x="3465" y="11911"/>
                    <a:pt x="4090" y="12151"/>
                  </a:cubicBezTo>
                  <a:cubicBezTo>
                    <a:pt x="4138" y="12170"/>
                    <a:pt x="4220" y="12180"/>
                    <a:pt x="4333" y="12180"/>
                  </a:cubicBezTo>
                  <a:cubicBezTo>
                    <a:pt x="5702" y="12180"/>
                    <a:pt x="11555" y="10715"/>
                    <a:pt x="14347" y="4977"/>
                  </a:cubicBezTo>
                  <a:cubicBezTo>
                    <a:pt x="14756" y="4135"/>
                    <a:pt x="11520" y="0"/>
                    <a:pt x="11064"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3" name="Google Shape;463;p35"/>
            <p:cNvSpPr/>
            <p:nvPr/>
          </p:nvSpPr>
          <p:spPr>
            <a:xfrm>
              <a:off x="5352357" y="2887826"/>
              <a:ext cx="99326" cy="49991"/>
            </a:xfrm>
            <a:custGeom>
              <a:avLst/>
              <a:gdLst/>
              <a:ahLst/>
              <a:cxnLst/>
              <a:rect l="l" t="t" r="r" b="b"/>
              <a:pathLst>
                <a:path w="5599" h="2818" extrusionOk="0">
                  <a:moveTo>
                    <a:pt x="4946" y="1"/>
                  </a:moveTo>
                  <a:cubicBezTo>
                    <a:pt x="4776" y="1"/>
                    <a:pt x="4553" y="73"/>
                    <a:pt x="4267" y="245"/>
                  </a:cubicBezTo>
                  <a:cubicBezTo>
                    <a:pt x="2881" y="1081"/>
                    <a:pt x="0" y="1291"/>
                    <a:pt x="0" y="1291"/>
                  </a:cubicBezTo>
                  <a:lnTo>
                    <a:pt x="2384" y="2818"/>
                  </a:lnTo>
                  <a:cubicBezTo>
                    <a:pt x="2384" y="2818"/>
                    <a:pt x="3927" y="2663"/>
                    <a:pt x="4962" y="1577"/>
                  </a:cubicBezTo>
                  <a:cubicBezTo>
                    <a:pt x="5448" y="1068"/>
                    <a:pt x="5598" y="1"/>
                    <a:pt x="4946"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4" name="Google Shape;464;p35"/>
            <p:cNvSpPr/>
            <p:nvPr/>
          </p:nvSpPr>
          <p:spPr>
            <a:xfrm>
              <a:off x="5242209" y="2893415"/>
              <a:ext cx="262233" cy="149087"/>
            </a:xfrm>
            <a:custGeom>
              <a:avLst/>
              <a:gdLst/>
              <a:ahLst/>
              <a:cxnLst/>
              <a:rect l="l" t="t" r="r" b="b"/>
              <a:pathLst>
                <a:path w="14782" h="8404" extrusionOk="0">
                  <a:moveTo>
                    <a:pt x="5533" y="1"/>
                  </a:moveTo>
                  <a:lnTo>
                    <a:pt x="1" y="5681"/>
                  </a:lnTo>
                  <a:cubicBezTo>
                    <a:pt x="244" y="6145"/>
                    <a:pt x="1012" y="7650"/>
                    <a:pt x="2738" y="8173"/>
                  </a:cubicBezTo>
                  <a:cubicBezTo>
                    <a:pt x="3286" y="8339"/>
                    <a:pt x="3780" y="8404"/>
                    <a:pt x="4238" y="8404"/>
                  </a:cubicBezTo>
                  <a:cubicBezTo>
                    <a:pt x="5391" y="8404"/>
                    <a:pt x="6315" y="7994"/>
                    <a:pt x="7281" y="7745"/>
                  </a:cubicBezTo>
                  <a:cubicBezTo>
                    <a:pt x="7765" y="7620"/>
                    <a:pt x="8181" y="7570"/>
                    <a:pt x="8553" y="7570"/>
                  </a:cubicBezTo>
                  <a:cubicBezTo>
                    <a:pt x="9913" y="7570"/>
                    <a:pt x="10687" y="8243"/>
                    <a:pt x="12112" y="8394"/>
                  </a:cubicBezTo>
                  <a:cubicBezTo>
                    <a:pt x="12163" y="8400"/>
                    <a:pt x="12214" y="8403"/>
                    <a:pt x="12264" y="8403"/>
                  </a:cubicBezTo>
                  <a:cubicBezTo>
                    <a:pt x="12759" y="8403"/>
                    <a:pt x="13214" y="8147"/>
                    <a:pt x="13602" y="7753"/>
                  </a:cubicBezTo>
                  <a:cubicBezTo>
                    <a:pt x="13654" y="7705"/>
                    <a:pt x="13704" y="7653"/>
                    <a:pt x="13748" y="7598"/>
                  </a:cubicBezTo>
                  <a:cubicBezTo>
                    <a:pt x="13962" y="7352"/>
                    <a:pt x="14142" y="7078"/>
                    <a:pt x="14287" y="6786"/>
                  </a:cubicBezTo>
                  <a:cubicBezTo>
                    <a:pt x="14323" y="6731"/>
                    <a:pt x="14352" y="6671"/>
                    <a:pt x="14375" y="6610"/>
                  </a:cubicBezTo>
                  <a:cubicBezTo>
                    <a:pt x="14531" y="6277"/>
                    <a:pt x="14641" y="5931"/>
                    <a:pt x="14693" y="5606"/>
                  </a:cubicBezTo>
                  <a:cubicBezTo>
                    <a:pt x="14707" y="5525"/>
                    <a:pt x="14722" y="5452"/>
                    <a:pt x="14730" y="5377"/>
                  </a:cubicBezTo>
                  <a:cubicBezTo>
                    <a:pt x="14782" y="4825"/>
                    <a:pt x="14679" y="4361"/>
                    <a:pt x="14354" y="4146"/>
                  </a:cubicBezTo>
                  <a:cubicBezTo>
                    <a:pt x="12289" y="2797"/>
                    <a:pt x="7775" y="2406"/>
                    <a:pt x="5533"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 name="Google Shape;465;p35"/>
            <p:cNvSpPr/>
            <p:nvPr/>
          </p:nvSpPr>
          <p:spPr>
            <a:xfrm>
              <a:off x="5393957" y="2995739"/>
              <a:ext cx="92159" cy="35232"/>
            </a:xfrm>
            <a:custGeom>
              <a:avLst/>
              <a:gdLst/>
              <a:ahLst/>
              <a:cxnLst/>
              <a:rect l="l" t="t" r="r" b="b"/>
              <a:pathLst>
                <a:path w="5195" h="1986" extrusionOk="0">
                  <a:moveTo>
                    <a:pt x="136" y="1"/>
                  </a:moveTo>
                  <a:cubicBezTo>
                    <a:pt x="30" y="1"/>
                    <a:pt x="0" y="172"/>
                    <a:pt x="106" y="201"/>
                  </a:cubicBezTo>
                  <a:cubicBezTo>
                    <a:pt x="1840" y="635"/>
                    <a:pt x="3461" y="1182"/>
                    <a:pt x="5048" y="1985"/>
                  </a:cubicBezTo>
                  <a:cubicBezTo>
                    <a:pt x="5100" y="1937"/>
                    <a:pt x="5150" y="1886"/>
                    <a:pt x="5194" y="1831"/>
                  </a:cubicBezTo>
                  <a:cubicBezTo>
                    <a:pt x="3661" y="856"/>
                    <a:pt x="1949" y="199"/>
                    <a:pt x="150" y="2"/>
                  </a:cubicBezTo>
                  <a:cubicBezTo>
                    <a:pt x="146" y="1"/>
                    <a:pt x="141" y="1"/>
                    <a:pt x="13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 name="Google Shape;466;p35"/>
            <p:cNvSpPr/>
            <p:nvPr/>
          </p:nvSpPr>
          <p:spPr>
            <a:xfrm>
              <a:off x="5403360" y="2977147"/>
              <a:ext cx="93880" cy="36669"/>
            </a:xfrm>
            <a:custGeom>
              <a:avLst/>
              <a:gdLst/>
              <a:ahLst/>
              <a:cxnLst/>
              <a:rect l="l" t="t" r="r" b="b"/>
              <a:pathLst>
                <a:path w="5292" h="2067" extrusionOk="0">
                  <a:moveTo>
                    <a:pt x="131" y="1"/>
                  </a:moveTo>
                  <a:cubicBezTo>
                    <a:pt x="30" y="1"/>
                    <a:pt x="0" y="171"/>
                    <a:pt x="107" y="193"/>
                  </a:cubicBezTo>
                  <a:cubicBezTo>
                    <a:pt x="1900" y="651"/>
                    <a:pt x="3565" y="1218"/>
                    <a:pt x="5203" y="2066"/>
                  </a:cubicBezTo>
                  <a:cubicBezTo>
                    <a:pt x="5239" y="2010"/>
                    <a:pt x="5268" y="1951"/>
                    <a:pt x="5291" y="1890"/>
                  </a:cubicBezTo>
                  <a:cubicBezTo>
                    <a:pt x="3737" y="886"/>
                    <a:pt x="1987" y="208"/>
                    <a:pt x="144" y="2"/>
                  </a:cubicBezTo>
                  <a:cubicBezTo>
                    <a:pt x="139" y="1"/>
                    <a:pt x="135" y="1"/>
                    <a:pt x="13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 name="Google Shape;467;p35"/>
            <p:cNvSpPr/>
            <p:nvPr/>
          </p:nvSpPr>
          <p:spPr>
            <a:xfrm>
              <a:off x="5415139" y="2958556"/>
              <a:ext cx="88381" cy="34327"/>
            </a:xfrm>
            <a:custGeom>
              <a:avLst/>
              <a:gdLst/>
              <a:ahLst/>
              <a:cxnLst/>
              <a:rect l="l" t="t" r="r" b="b"/>
              <a:pathLst>
                <a:path w="4982" h="1935" extrusionOk="0">
                  <a:moveTo>
                    <a:pt x="138" y="1"/>
                  </a:moveTo>
                  <a:cubicBezTo>
                    <a:pt x="29" y="1"/>
                    <a:pt x="1" y="173"/>
                    <a:pt x="114" y="194"/>
                  </a:cubicBezTo>
                  <a:cubicBezTo>
                    <a:pt x="1804" y="622"/>
                    <a:pt x="3396" y="1160"/>
                    <a:pt x="4945" y="1934"/>
                  </a:cubicBezTo>
                  <a:cubicBezTo>
                    <a:pt x="4959" y="1853"/>
                    <a:pt x="4974" y="1780"/>
                    <a:pt x="4982" y="1705"/>
                  </a:cubicBezTo>
                  <a:cubicBezTo>
                    <a:pt x="3507" y="798"/>
                    <a:pt x="1869" y="194"/>
                    <a:pt x="151" y="2"/>
                  </a:cubicBezTo>
                  <a:cubicBezTo>
                    <a:pt x="147" y="1"/>
                    <a:pt x="142" y="1"/>
                    <a:pt x="13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8" name="Google Shape;468;p35"/>
            <p:cNvSpPr/>
            <p:nvPr/>
          </p:nvSpPr>
          <p:spPr>
            <a:xfrm>
              <a:off x="5341749" y="2188143"/>
              <a:ext cx="196896" cy="216251"/>
            </a:xfrm>
            <a:custGeom>
              <a:avLst/>
              <a:gdLst/>
              <a:ahLst/>
              <a:cxnLst/>
              <a:rect l="l" t="t" r="r" b="b"/>
              <a:pathLst>
                <a:path w="11099" h="12190" extrusionOk="0">
                  <a:moveTo>
                    <a:pt x="2074" y="1"/>
                  </a:moveTo>
                  <a:cubicBezTo>
                    <a:pt x="2074" y="1"/>
                    <a:pt x="20" y="2116"/>
                    <a:pt x="13" y="3185"/>
                  </a:cubicBezTo>
                  <a:cubicBezTo>
                    <a:pt x="0" y="5245"/>
                    <a:pt x="7665" y="12190"/>
                    <a:pt x="7665" y="12190"/>
                  </a:cubicBezTo>
                  <a:cubicBezTo>
                    <a:pt x="7665" y="12190"/>
                    <a:pt x="8741" y="8195"/>
                    <a:pt x="11097" y="6666"/>
                  </a:cubicBezTo>
                  <a:cubicBezTo>
                    <a:pt x="11098" y="6666"/>
                    <a:pt x="8190" y="6494"/>
                    <a:pt x="207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9" name="Google Shape;469;p35"/>
            <p:cNvSpPr/>
            <p:nvPr/>
          </p:nvSpPr>
          <p:spPr>
            <a:xfrm>
              <a:off x="5528302" y="2188143"/>
              <a:ext cx="76796" cy="187920"/>
            </a:xfrm>
            <a:custGeom>
              <a:avLst/>
              <a:gdLst/>
              <a:ahLst/>
              <a:cxnLst/>
              <a:rect l="l" t="t" r="r" b="b"/>
              <a:pathLst>
                <a:path w="4329" h="10593" extrusionOk="0">
                  <a:moveTo>
                    <a:pt x="0" y="1"/>
                  </a:moveTo>
                  <a:cubicBezTo>
                    <a:pt x="0" y="1"/>
                    <a:pt x="1772" y="4737"/>
                    <a:pt x="582" y="6666"/>
                  </a:cubicBezTo>
                  <a:cubicBezTo>
                    <a:pt x="582" y="6666"/>
                    <a:pt x="3111" y="7856"/>
                    <a:pt x="4187" y="10592"/>
                  </a:cubicBezTo>
                  <a:cubicBezTo>
                    <a:pt x="4187" y="10592"/>
                    <a:pt x="4328" y="4891"/>
                    <a:pt x="3296" y="2572"/>
                  </a:cubicBezTo>
                  <a:cubicBezTo>
                    <a:pt x="2759" y="1368"/>
                    <a:pt x="0" y="1"/>
                    <a:pt x="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0" name="Google Shape;470;p35"/>
            <p:cNvSpPr/>
            <p:nvPr/>
          </p:nvSpPr>
          <p:spPr>
            <a:xfrm>
              <a:off x="5357289" y="2577146"/>
              <a:ext cx="254551" cy="58577"/>
            </a:xfrm>
            <a:custGeom>
              <a:avLst/>
              <a:gdLst/>
              <a:ahLst/>
              <a:cxnLst/>
              <a:rect l="l" t="t" r="r" b="b"/>
              <a:pathLst>
                <a:path w="14349" h="3302" extrusionOk="0">
                  <a:moveTo>
                    <a:pt x="14227" y="0"/>
                  </a:moveTo>
                  <a:cubicBezTo>
                    <a:pt x="14214" y="0"/>
                    <a:pt x="14202" y="4"/>
                    <a:pt x="14189" y="11"/>
                  </a:cubicBezTo>
                  <a:cubicBezTo>
                    <a:pt x="11587" y="1593"/>
                    <a:pt x="8628" y="2705"/>
                    <a:pt x="5680" y="2705"/>
                  </a:cubicBezTo>
                  <a:cubicBezTo>
                    <a:pt x="3834" y="2705"/>
                    <a:pt x="1991" y="2269"/>
                    <a:pt x="243" y="1238"/>
                  </a:cubicBezTo>
                  <a:cubicBezTo>
                    <a:pt x="220" y="1224"/>
                    <a:pt x="197" y="1218"/>
                    <a:pt x="176" y="1218"/>
                  </a:cubicBezTo>
                  <a:cubicBezTo>
                    <a:pt x="66" y="1218"/>
                    <a:pt x="0" y="1382"/>
                    <a:pt x="112" y="1462"/>
                  </a:cubicBezTo>
                  <a:cubicBezTo>
                    <a:pt x="1914" y="2745"/>
                    <a:pt x="3888" y="3301"/>
                    <a:pt x="5873" y="3301"/>
                  </a:cubicBezTo>
                  <a:cubicBezTo>
                    <a:pt x="8838" y="3301"/>
                    <a:pt x="11825" y="2058"/>
                    <a:pt x="14288" y="136"/>
                  </a:cubicBezTo>
                  <a:cubicBezTo>
                    <a:pt x="14348" y="90"/>
                    <a:pt x="14292" y="0"/>
                    <a:pt x="1422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1" name="Google Shape;471;p35"/>
            <p:cNvSpPr/>
            <p:nvPr/>
          </p:nvSpPr>
          <p:spPr>
            <a:xfrm>
              <a:off x="5605844" y="2575390"/>
              <a:ext cx="45485" cy="22228"/>
            </a:xfrm>
            <a:custGeom>
              <a:avLst/>
              <a:gdLst/>
              <a:ahLst/>
              <a:cxnLst/>
              <a:rect l="l" t="t" r="r" b="b"/>
              <a:pathLst>
                <a:path w="2564" h="1253" extrusionOk="0">
                  <a:moveTo>
                    <a:pt x="2254" y="1"/>
                  </a:moveTo>
                  <a:cubicBezTo>
                    <a:pt x="2240" y="1"/>
                    <a:pt x="2225" y="2"/>
                    <a:pt x="2209" y="5"/>
                  </a:cubicBezTo>
                  <a:cubicBezTo>
                    <a:pt x="1404" y="156"/>
                    <a:pt x="683" y="525"/>
                    <a:pt x="79" y="1073"/>
                  </a:cubicBezTo>
                  <a:cubicBezTo>
                    <a:pt x="1" y="1143"/>
                    <a:pt x="72" y="1252"/>
                    <a:pt x="159" y="1252"/>
                  </a:cubicBezTo>
                  <a:cubicBezTo>
                    <a:pt x="176" y="1252"/>
                    <a:pt x="192" y="1249"/>
                    <a:pt x="208" y="1240"/>
                  </a:cubicBezTo>
                  <a:cubicBezTo>
                    <a:pt x="886" y="890"/>
                    <a:pt x="1588" y="619"/>
                    <a:pt x="2319" y="406"/>
                  </a:cubicBezTo>
                  <a:cubicBezTo>
                    <a:pt x="2564" y="334"/>
                    <a:pt x="2480" y="1"/>
                    <a:pt x="225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2" name="Google Shape;472;p35"/>
            <p:cNvSpPr/>
            <p:nvPr/>
          </p:nvSpPr>
          <p:spPr>
            <a:xfrm>
              <a:off x="5228053" y="2462013"/>
              <a:ext cx="133902" cy="150488"/>
            </a:xfrm>
            <a:custGeom>
              <a:avLst/>
              <a:gdLst/>
              <a:ahLst/>
              <a:cxnLst/>
              <a:rect l="l" t="t" r="r" b="b"/>
              <a:pathLst>
                <a:path w="7548" h="8483" extrusionOk="0">
                  <a:moveTo>
                    <a:pt x="7476" y="0"/>
                  </a:moveTo>
                  <a:cubicBezTo>
                    <a:pt x="7464" y="0"/>
                    <a:pt x="7446" y="7"/>
                    <a:pt x="7422" y="24"/>
                  </a:cubicBezTo>
                  <a:cubicBezTo>
                    <a:pt x="4468" y="2086"/>
                    <a:pt x="2035" y="5259"/>
                    <a:pt x="71" y="8251"/>
                  </a:cubicBezTo>
                  <a:cubicBezTo>
                    <a:pt x="1" y="8358"/>
                    <a:pt x="106" y="8482"/>
                    <a:pt x="212" y="8482"/>
                  </a:cubicBezTo>
                  <a:cubicBezTo>
                    <a:pt x="247" y="8482"/>
                    <a:pt x="282" y="8469"/>
                    <a:pt x="311" y="8436"/>
                  </a:cubicBezTo>
                  <a:cubicBezTo>
                    <a:pt x="2746" y="5677"/>
                    <a:pt x="4725" y="2948"/>
                    <a:pt x="7340" y="346"/>
                  </a:cubicBezTo>
                  <a:cubicBezTo>
                    <a:pt x="7451" y="236"/>
                    <a:pt x="7548" y="0"/>
                    <a:pt x="7476"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3" name="Google Shape;473;p35"/>
            <p:cNvSpPr/>
            <p:nvPr/>
          </p:nvSpPr>
          <p:spPr>
            <a:xfrm>
              <a:off x="5339815" y="2193483"/>
              <a:ext cx="269737" cy="214956"/>
            </a:xfrm>
            <a:custGeom>
              <a:avLst/>
              <a:gdLst/>
              <a:ahLst/>
              <a:cxnLst/>
              <a:rect l="l" t="t" r="r" b="b"/>
              <a:pathLst>
                <a:path w="15205" h="12117" extrusionOk="0">
                  <a:moveTo>
                    <a:pt x="11332" y="1"/>
                  </a:moveTo>
                  <a:cubicBezTo>
                    <a:pt x="11254" y="1"/>
                    <a:pt x="11235" y="120"/>
                    <a:pt x="11316" y="154"/>
                  </a:cubicBezTo>
                  <a:cubicBezTo>
                    <a:pt x="14593" y="1499"/>
                    <a:pt x="14364" y="6011"/>
                    <a:pt x="14637" y="9230"/>
                  </a:cubicBezTo>
                  <a:cubicBezTo>
                    <a:pt x="13849" y="7759"/>
                    <a:pt x="11390" y="6363"/>
                    <a:pt x="11213" y="6363"/>
                  </a:cubicBezTo>
                  <a:cubicBezTo>
                    <a:pt x="11210" y="6363"/>
                    <a:pt x="11208" y="6364"/>
                    <a:pt x="11206" y="6365"/>
                  </a:cubicBezTo>
                  <a:cubicBezTo>
                    <a:pt x="11173" y="6384"/>
                    <a:pt x="8691" y="9230"/>
                    <a:pt x="7744" y="11481"/>
                  </a:cubicBezTo>
                  <a:cubicBezTo>
                    <a:pt x="6027" y="10146"/>
                    <a:pt x="4436" y="8662"/>
                    <a:pt x="3036" y="6993"/>
                  </a:cubicBezTo>
                  <a:cubicBezTo>
                    <a:pt x="2341" y="6162"/>
                    <a:pt x="1573" y="5286"/>
                    <a:pt x="1047" y="4333"/>
                  </a:cubicBezTo>
                  <a:cubicBezTo>
                    <a:pt x="1" y="2435"/>
                    <a:pt x="876" y="1789"/>
                    <a:pt x="1607" y="260"/>
                  </a:cubicBezTo>
                  <a:cubicBezTo>
                    <a:pt x="1639" y="193"/>
                    <a:pt x="1585" y="134"/>
                    <a:pt x="1531" y="134"/>
                  </a:cubicBezTo>
                  <a:cubicBezTo>
                    <a:pt x="1506" y="134"/>
                    <a:pt x="1481" y="146"/>
                    <a:pt x="1464" y="174"/>
                  </a:cubicBezTo>
                  <a:cubicBezTo>
                    <a:pt x="979" y="986"/>
                    <a:pt x="201" y="1755"/>
                    <a:pt x="128" y="2744"/>
                  </a:cubicBezTo>
                  <a:cubicBezTo>
                    <a:pt x="50" y="3805"/>
                    <a:pt x="794" y="4719"/>
                    <a:pt x="1372" y="5527"/>
                  </a:cubicBezTo>
                  <a:cubicBezTo>
                    <a:pt x="3138" y="7999"/>
                    <a:pt x="5274" y="10156"/>
                    <a:pt x="7668" y="12021"/>
                  </a:cubicBezTo>
                  <a:cubicBezTo>
                    <a:pt x="7723" y="12064"/>
                    <a:pt x="7781" y="12082"/>
                    <a:pt x="7833" y="12082"/>
                  </a:cubicBezTo>
                  <a:cubicBezTo>
                    <a:pt x="7843" y="12082"/>
                    <a:pt x="7853" y="12081"/>
                    <a:pt x="7863" y="12080"/>
                  </a:cubicBezTo>
                  <a:cubicBezTo>
                    <a:pt x="7902" y="12103"/>
                    <a:pt x="7946" y="12116"/>
                    <a:pt x="7987" y="12116"/>
                  </a:cubicBezTo>
                  <a:cubicBezTo>
                    <a:pt x="8059" y="12116"/>
                    <a:pt x="8123" y="12077"/>
                    <a:pt x="8138" y="11980"/>
                  </a:cubicBezTo>
                  <a:cubicBezTo>
                    <a:pt x="8309" y="10887"/>
                    <a:pt x="10611" y="7525"/>
                    <a:pt x="11284" y="6783"/>
                  </a:cubicBezTo>
                  <a:cubicBezTo>
                    <a:pt x="12911" y="7438"/>
                    <a:pt x="13869" y="8873"/>
                    <a:pt x="14819" y="10448"/>
                  </a:cubicBezTo>
                  <a:cubicBezTo>
                    <a:pt x="14858" y="10513"/>
                    <a:pt x="14904" y="10542"/>
                    <a:pt x="14944" y="10542"/>
                  </a:cubicBezTo>
                  <a:cubicBezTo>
                    <a:pt x="15011" y="10542"/>
                    <a:pt x="15062" y="10464"/>
                    <a:pt x="15046" y="10336"/>
                  </a:cubicBezTo>
                  <a:cubicBezTo>
                    <a:pt x="15023" y="10153"/>
                    <a:pt x="15204" y="1077"/>
                    <a:pt x="11358" y="4"/>
                  </a:cubicBezTo>
                  <a:cubicBezTo>
                    <a:pt x="11349" y="2"/>
                    <a:pt x="11340" y="1"/>
                    <a:pt x="1133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4" name="Google Shape;474;p35"/>
            <p:cNvSpPr/>
            <p:nvPr/>
          </p:nvSpPr>
          <p:spPr>
            <a:xfrm>
              <a:off x="5648154" y="2287008"/>
              <a:ext cx="63527" cy="83644"/>
            </a:xfrm>
            <a:custGeom>
              <a:avLst/>
              <a:gdLst/>
              <a:ahLst/>
              <a:cxnLst/>
              <a:rect l="l" t="t" r="r" b="b"/>
              <a:pathLst>
                <a:path w="3581" h="4715" extrusionOk="0">
                  <a:moveTo>
                    <a:pt x="82" y="0"/>
                  </a:moveTo>
                  <a:cubicBezTo>
                    <a:pt x="41" y="0"/>
                    <a:pt x="0" y="50"/>
                    <a:pt x="26" y="93"/>
                  </a:cubicBezTo>
                  <a:cubicBezTo>
                    <a:pt x="1004" y="1761"/>
                    <a:pt x="2119" y="3359"/>
                    <a:pt x="3510" y="4705"/>
                  </a:cubicBezTo>
                  <a:cubicBezTo>
                    <a:pt x="3517" y="4712"/>
                    <a:pt x="3525" y="4715"/>
                    <a:pt x="3533" y="4715"/>
                  </a:cubicBezTo>
                  <a:cubicBezTo>
                    <a:pt x="3557" y="4715"/>
                    <a:pt x="3580" y="4689"/>
                    <a:pt x="3564" y="4663"/>
                  </a:cubicBezTo>
                  <a:cubicBezTo>
                    <a:pt x="2555" y="3021"/>
                    <a:pt x="1342" y="1511"/>
                    <a:pt x="121" y="20"/>
                  </a:cubicBezTo>
                  <a:cubicBezTo>
                    <a:pt x="110" y="6"/>
                    <a:pt x="96" y="0"/>
                    <a:pt x="8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5" name="Google Shape;475;p35"/>
            <p:cNvSpPr/>
            <p:nvPr/>
          </p:nvSpPr>
          <p:spPr>
            <a:xfrm>
              <a:off x="5681842" y="2506026"/>
              <a:ext cx="64911" cy="209385"/>
            </a:xfrm>
            <a:custGeom>
              <a:avLst/>
              <a:gdLst/>
              <a:ahLst/>
              <a:cxnLst/>
              <a:rect l="l" t="t" r="r" b="b"/>
              <a:pathLst>
                <a:path w="3659" h="11803" extrusionOk="0">
                  <a:moveTo>
                    <a:pt x="3628" y="1"/>
                  </a:moveTo>
                  <a:cubicBezTo>
                    <a:pt x="3624" y="1"/>
                    <a:pt x="3619" y="7"/>
                    <a:pt x="3613" y="20"/>
                  </a:cubicBezTo>
                  <a:cubicBezTo>
                    <a:pt x="3017" y="1383"/>
                    <a:pt x="1893" y="3697"/>
                    <a:pt x="233" y="4520"/>
                  </a:cubicBezTo>
                  <a:cubicBezTo>
                    <a:pt x="148" y="4561"/>
                    <a:pt x="127" y="4633"/>
                    <a:pt x="139" y="4705"/>
                  </a:cubicBezTo>
                  <a:cubicBezTo>
                    <a:pt x="135" y="4719"/>
                    <a:pt x="123" y="4725"/>
                    <a:pt x="122" y="4741"/>
                  </a:cubicBezTo>
                  <a:cubicBezTo>
                    <a:pt x="0" y="5976"/>
                    <a:pt x="104" y="7246"/>
                    <a:pt x="128" y="8488"/>
                  </a:cubicBezTo>
                  <a:cubicBezTo>
                    <a:pt x="151" y="9568"/>
                    <a:pt x="106" y="10661"/>
                    <a:pt x="284" y="11728"/>
                  </a:cubicBezTo>
                  <a:cubicBezTo>
                    <a:pt x="292" y="11777"/>
                    <a:pt x="339" y="11802"/>
                    <a:pt x="385" y="11802"/>
                  </a:cubicBezTo>
                  <a:cubicBezTo>
                    <a:pt x="431" y="11802"/>
                    <a:pt x="477" y="11778"/>
                    <a:pt x="483" y="11728"/>
                  </a:cubicBezTo>
                  <a:cubicBezTo>
                    <a:pt x="631" y="10659"/>
                    <a:pt x="558" y="9566"/>
                    <a:pt x="548" y="8488"/>
                  </a:cubicBezTo>
                  <a:cubicBezTo>
                    <a:pt x="539" y="7280"/>
                    <a:pt x="599" y="6048"/>
                    <a:pt x="461" y="4847"/>
                  </a:cubicBezTo>
                  <a:cubicBezTo>
                    <a:pt x="466" y="4843"/>
                    <a:pt x="473" y="4839"/>
                    <a:pt x="478" y="4836"/>
                  </a:cubicBezTo>
                  <a:cubicBezTo>
                    <a:pt x="2312" y="3631"/>
                    <a:pt x="2994" y="2099"/>
                    <a:pt x="3635" y="211"/>
                  </a:cubicBezTo>
                  <a:cubicBezTo>
                    <a:pt x="3659" y="139"/>
                    <a:pt x="3651" y="1"/>
                    <a:pt x="362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6" name="Google Shape;476;p35"/>
            <p:cNvSpPr/>
            <p:nvPr/>
          </p:nvSpPr>
          <p:spPr>
            <a:xfrm>
              <a:off x="5238661" y="2692349"/>
              <a:ext cx="47579" cy="89569"/>
            </a:xfrm>
            <a:custGeom>
              <a:avLst/>
              <a:gdLst/>
              <a:ahLst/>
              <a:cxnLst/>
              <a:rect l="l" t="t" r="r" b="b"/>
              <a:pathLst>
                <a:path w="2682" h="5049" extrusionOk="0">
                  <a:moveTo>
                    <a:pt x="68" y="0"/>
                  </a:moveTo>
                  <a:cubicBezTo>
                    <a:pt x="33" y="0"/>
                    <a:pt x="1" y="32"/>
                    <a:pt x="24" y="71"/>
                  </a:cubicBezTo>
                  <a:cubicBezTo>
                    <a:pt x="451" y="769"/>
                    <a:pt x="961" y="1382"/>
                    <a:pt x="1463" y="2028"/>
                  </a:cubicBezTo>
                  <a:cubicBezTo>
                    <a:pt x="1941" y="2642"/>
                    <a:pt x="2167" y="2948"/>
                    <a:pt x="1996" y="3736"/>
                  </a:cubicBezTo>
                  <a:cubicBezTo>
                    <a:pt x="1906" y="4154"/>
                    <a:pt x="1732" y="4536"/>
                    <a:pt x="1620" y="4948"/>
                  </a:cubicBezTo>
                  <a:cubicBezTo>
                    <a:pt x="1606" y="4998"/>
                    <a:pt x="1654" y="5048"/>
                    <a:pt x="1700" y="5048"/>
                  </a:cubicBezTo>
                  <a:cubicBezTo>
                    <a:pt x="1718" y="5048"/>
                    <a:pt x="1736" y="5041"/>
                    <a:pt x="1750" y="5023"/>
                  </a:cubicBezTo>
                  <a:cubicBezTo>
                    <a:pt x="2173" y="4488"/>
                    <a:pt x="2682" y="3486"/>
                    <a:pt x="2501" y="2780"/>
                  </a:cubicBezTo>
                  <a:cubicBezTo>
                    <a:pt x="2388" y="2339"/>
                    <a:pt x="1933" y="1916"/>
                    <a:pt x="1651" y="1582"/>
                  </a:cubicBezTo>
                  <a:cubicBezTo>
                    <a:pt x="1166" y="1009"/>
                    <a:pt x="685" y="483"/>
                    <a:pt x="101" y="12"/>
                  </a:cubicBezTo>
                  <a:cubicBezTo>
                    <a:pt x="91" y="4"/>
                    <a:pt x="79" y="0"/>
                    <a:pt x="6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7" name="Google Shape;477;p35"/>
            <p:cNvSpPr/>
            <p:nvPr/>
          </p:nvSpPr>
          <p:spPr>
            <a:xfrm>
              <a:off x="5049340" y="2701947"/>
              <a:ext cx="154036" cy="93543"/>
            </a:xfrm>
            <a:custGeom>
              <a:avLst/>
              <a:gdLst/>
              <a:ahLst/>
              <a:cxnLst/>
              <a:rect l="l" t="t" r="r" b="b"/>
              <a:pathLst>
                <a:path w="8683" h="5273" extrusionOk="0">
                  <a:moveTo>
                    <a:pt x="8519" y="1"/>
                  </a:moveTo>
                  <a:cubicBezTo>
                    <a:pt x="8490" y="1"/>
                    <a:pt x="8461" y="13"/>
                    <a:pt x="8435" y="41"/>
                  </a:cubicBezTo>
                  <a:cubicBezTo>
                    <a:pt x="6075" y="2709"/>
                    <a:pt x="3380" y="4041"/>
                    <a:pt x="47" y="5193"/>
                  </a:cubicBezTo>
                  <a:cubicBezTo>
                    <a:pt x="1" y="5207"/>
                    <a:pt x="16" y="5272"/>
                    <a:pt x="58" y="5272"/>
                  </a:cubicBezTo>
                  <a:cubicBezTo>
                    <a:pt x="61" y="5272"/>
                    <a:pt x="64" y="5272"/>
                    <a:pt x="68" y="5271"/>
                  </a:cubicBezTo>
                  <a:cubicBezTo>
                    <a:pt x="3310" y="4754"/>
                    <a:pt x="7020" y="3260"/>
                    <a:pt x="8634" y="194"/>
                  </a:cubicBezTo>
                  <a:cubicBezTo>
                    <a:pt x="8683" y="105"/>
                    <a:pt x="8604" y="1"/>
                    <a:pt x="851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8" name="Google Shape;478;p35"/>
            <p:cNvSpPr/>
            <p:nvPr/>
          </p:nvSpPr>
          <p:spPr>
            <a:xfrm>
              <a:off x="5202011" y="2689156"/>
              <a:ext cx="8196" cy="6351"/>
            </a:xfrm>
            <a:custGeom>
              <a:avLst/>
              <a:gdLst/>
              <a:ahLst/>
              <a:cxnLst/>
              <a:rect l="l" t="t" r="r" b="b"/>
              <a:pathLst>
                <a:path w="462" h="358" extrusionOk="0">
                  <a:moveTo>
                    <a:pt x="231" y="1"/>
                  </a:moveTo>
                  <a:cubicBezTo>
                    <a:pt x="1" y="1"/>
                    <a:pt x="1" y="358"/>
                    <a:pt x="231" y="358"/>
                  </a:cubicBezTo>
                  <a:cubicBezTo>
                    <a:pt x="461" y="358"/>
                    <a:pt x="461" y="1"/>
                    <a:pt x="231" y="1"/>
                  </a:cubicBezTo>
                  <a:close/>
                </a:path>
              </a:pathLst>
            </a:custGeom>
            <a:solidFill>
              <a:srgbClr val="FFE6C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9" name="Google Shape;479;p35"/>
            <p:cNvSpPr/>
            <p:nvPr/>
          </p:nvSpPr>
          <p:spPr>
            <a:xfrm>
              <a:off x="5695892" y="2563468"/>
              <a:ext cx="58932" cy="31879"/>
            </a:xfrm>
            <a:custGeom>
              <a:avLst/>
              <a:gdLst/>
              <a:ahLst/>
              <a:cxnLst/>
              <a:rect l="l" t="t" r="r" b="b"/>
              <a:pathLst>
                <a:path w="3322" h="1797" extrusionOk="0">
                  <a:moveTo>
                    <a:pt x="3136" y="1"/>
                  </a:moveTo>
                  <a:cubicBezTo>
                    <a:pt x="3116" y="1"/>
                    <a:pt x="3096" y="6"/>
                    <a:pt x="3076" y="19"/>
                  </a:cubicBezTo>
                  <a:cubicBezTo>
                    <a:pt x="2095" y="644"/>
                    <a:pt x="1133" y="1183"/>
                    <a:pt x="72" y="1662"/>
                  </a:cubicBezTo>
                  <a:cubicBezTo>
                    <a:pt x="0" y="1695"/>
                    <a:pt x="42" y="1797"/>
                    <a:pt x="109" y="1797"/>
                  </a:cubicBezTo>
                  <a:cubicBezTo>
                    <a:pt x="115" y="1797"/>
                    <a:pt x="121" y="1796"/>
                    <a:pt x="127" y="1795"/>
                  </a:cubicBezTo>
                  <a:cubicBezTo>
                    <a:pt x="1228" y="1505"/>
                    <a:pt x="2350" y="944"/>
                    <a:pt x="3229" y="218"/>
                  </a:cubicBezTo>
                  <a:cubicBezTo>
                    <a:pt x="3322" y="143"/>
                    <a:pt x="3237" y="1"/>
                    <a:pt x="313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0" name="Google Shape;480;p35"/>
            <p:cNvSpPr/>
            <p:nvPr/>
          </p:nvSpPr>
          <p:spPr>
            <a:xfrm>
              <a:off x="6861765" y="4559413"/>
              <a:ext cx="414939" cy="150613"/>
            </a:xfrm>
            <a:custGeom>
              <a:avLst/>
              <a:gdLst/>
              <a:ahLst/>
              <a:cxnLst/>
              <a:rect l="l" t="t" r="r" b="b"/>
              <a:pathLst>
                <a:path w="23390" h="8490" extrusionOk="0">
                  <a:moveTo>
                    <a:pt x="10496" y="1"/>
                  </a:moveTo>
                  <a:cubicBezTo>
                    <a:pt x="10496" y="1"/>
                    <a:pt x="0" y="3921"/>
                    <a:pt x="0" y="6706"/>
                  </a:cubicBezTo>
                  <a:cubicBezTo>
                    <a:pt x="0" y="8073"/>
                    <a:pt x="5176" y="8489"/>
                    <a:pt x="10560" y="8489"/>
                  </a:cubicBezTo>
                  <a:cubicBezTo>
                    <a:pt x="16153" y="8489"/>
                    <a:pt x="21971" y="8041"/>
                    <a:pt x="22450" y="7744"/>
                  </a:cubicBezTo>
                  <a:cubicBezTo>
                    <a:pt x="23389" y="7160"/>
                    <a:pt x="22450" y="1"/>
                    <a:pt x="22450"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1" name="Google Shape;481;p35"/>
            <p:cNvSpPr/>
            <p:nvPr/>
          </p:nvSpPr>
          <p:spPr>
            <a:xfrm>
              <a:off x="6837319" y="4675220"/>
              <a:ext cx="448024" cy="54781"/>
            </a:xfrm>
            <a:custGeom>
              <a:avLst/>
              <a:gdLst/>
              <a:ahLst/>
              <a:cxnLst/>
              <a:rect l="l" t="t" r="r" b="b"/>
              <a:pathLst>
                <a:path w="25255" h="3088" extrusionOk="0">
                  <a:moveTo>
                    <a:pt x="1069" y="0"/>
                  </a:moveTo>
                  <a:cubicBezTo>
                    <a:pt x="402" y="0"/>
                    <a:pt x="1" y="1115"/>
                    <a:pt x="712" y="1417"/>
                  </a:cubicBezTo>
                  <a:cubicBezTo>
                    <a:pt x="4159" y="2880"/>
                    <a:pt x="7908" y="3005"/>
                    <a:pt x="11588" y="3069"/>
                  </a:cubicBezTo>
                  <a:cubicBezTo>
                    <a:pt x="12291" y="3081"/>
                    <a:pt x="12990" y="3088"/>
                    <a:pt x="13688" y="3088"/>
                  </a:cubicBezTo>
                  <a:cubicBezTo>
                    <a:pt x="17252" y="3088"/>
                    <a:pt x="20758" y="2910"/>
                    <a:pt x="24320" y="2366"/>
                  </a:cubicBezTo>
                  <a:cubicBezTo>
                    <a:pt x="25255" y="2223"/>
                    <a:pt x="24922" y="861"/>
                    <a:pt x="24043" y="861"/>
                  </a:cubicBezTo>
                  <a:cubicBezTo>
                    <a:pt x="23999" y="861"/>
                    <a:pt x="23954" y="865"/>
                    <a:pt x="23908" y="872"/>
                  </a:cubicBezTo>
                  <a:cubicBezTo>
                    <a:pt x="20534" y="1388"/>
                    <a:pt x="17214" y="1560"/>
                    <a:pt x="13839" y="1560"/>
                  </a:cubicBezTo>
                  <a:cubicBezTo>
                    <a:pt x="13208" y="1560"/>
                    <a:pt x="12575" y="1554"/>
                    <a:pt x="11940" y="1543"/>
                  </a:cubicBezTo>
                  <a:cubicBezTo>
                    <a:pt x="8306" y="1482"/>
                    <a:pt x="4751" y="1301"/>
                    <a:pt x="1292" y="41"/>
                  </a:cubicBezTo>
                  <a:cubicBezTo>
                    <a:pt x="1215" y="13"/>
                    <a:pt x="1141" y="0"/>
                    <a:pt x="1069"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2" name="Google Shape;482;p35"/>
            <p:cNvSpPr/>
            <p:nvPr/>
          </p:nvSpPr>
          <p:spPr>
            <a:xfrm>
              <a:off x="7000705" y="4554180"/>
              <a:ext cx="69346" cy="49725"/>
            </a:xfrm>
            <a:custGeom>
              <a:avLst/>
              <a:gdLst/>
              <a:ahLst/>
              <a:cxnLst/>
              <a:rect l="l" t="t" r="r" b="b"/>
              <a:pathLst>
                <a:path w="3909" h="2803" extrusionOk="0">
                  <a:moveTo>
                    <a:pt x="1136" y="0"/>
                  </a:moveTo>
                  <a:cubicBezTo>
                    <a:pt x="788" y="0"/>
                    <a:pt x="451" y="113"/>
                    <a:pt x="157" y="382"/>
                  </a:cubicBezTo>
                  <a:cubicBezTo>
                    <a:pt x="0" y="525"/>
                    <a:pt x="44" y="802"/>
                    <a:pt x="224" y="903"/>
                  </a:cubicBezTo>
                  <a:cubicBezTo>
                    <a:pt x="687" y="1161"/>
                    <a:pt x="1225" y="1251"/>
                    <a:pt x="1674" y="1537"/>
                  </a:cubicBezTo>
                  <a:cubicBezTo>
                    <a:pt x="2121" y="1824"/>
                    <a:pt x="2361" y="2251"/>
                    <a:pt x="2711" y="2627"/>
                  </a:cubicBezTo>
                  <a:cubicBezTo>
                    <a:pt x="2826" y="2750"/>
                    <a:pt x="2974" y="2802"/>
                    <a:pt x="3124" y="2802"/>
                  </a:cubicBezTo>
                  <a:cubicBezTo>
                    <a:pt x="3511" y="2802"/>
                    <a:pt x="3909" y="2448"/>
                    <a:pt x="3753" y="2022"/>
                  </a:cubicBezTo>
                  <a:cubicBezTo>
                    <a:pt x="3417" y="1105"/>
                    <a:pt x="2222" y="0"/>
                    <a:pt x="1136"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3" name="Google Shape;483;p35"/>
            <p:cNvSpPr/>
            <p:nvPr/>
          </p:nvSpPr>
          <p:spPr>
            <a:xfrm>
              <a:off x="6971664" y="4569383"/>
              <a:ext cx="69363" cy="49707"/>
            </a:xfrm>
            <a:custGeom>
              <a:avLst/>
              <a:gdLst/>
              <a:ahLst/>
              <a:cxnLst/>
              <a:rect l="l" t="t" r="r" b="b"/>
              <a:pathLst>
                <a:path w="3910" h="2802" extrusionOk="0">
                  <a:moveTo>
                    <a:pt x="1136" y="0"/>
                  </a:moveTo>
                  <a:cubicBezTo>
                    <a:pt x="788" y="0"/>
                    <a:pt x="451" y="113"/>
                    <a:pt x="158" y="382"/>
                  </a:cubicBezTo>
                  <a:cubicBezTo>
                    <a:pt x="1" y="525"/>
                    <a:pt x="44" y="801"/>
                    <a:pt x="224" y="902"/>
                  </a:cubicBezTo>
                  <a:cubicBezTo>
                    <a:pt x="687" y="1159"/>
                    <a:pt x="1225" y="1251"/>
                    <a:pt x="1674" y="1537"/>
                  </a:cubicBezTo>
                  <a:cubicBezTo>
                    <a:pt x="2121" y="1824"/>
                    <a:pt x="2361" y="2249"/>
                    <a:pt x="2712" y="2626"/>
                  </a:cubicBezTo>
                  <a:cubicBezTo>
                    <a:pt x="2826" y="2749"/>
                    <a:pt x="2974" y="2802"/>
                    <a:pt x="3124" y="2802"/>
                  </a:cubicBezTo>
                  <a:cubicBezTo>
                    <a:pt x="3512" y="2802"/>
                    <a:pt x="3910" y="2447"/>
                    <a:pt x="3753" y="2022"/>
                  </a:cubicBezTo>
                  <a:cubicBezTo>
                    <a:pt x="3417" y="1105"/>
                    <a:pt x="2222" y="0"/>
                    <a:pt x="1136"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4" name="Google Shape;484;p35"/>
            <p:cNvSpPr/>
            <p:nvPr/>
          </p:nvSpPr>
          <p:spPr>
            <a:xfrm>
              <a:off x="6942624" y="4584551"/>
              <a:ext cx="69363" cy="49743"/>
            </a:xfrm>
            <a:custGeom>
              <a:avLst/>
              <a:gdLst/>
              <a:ahLst/>
              <a:cxnLst/>
              <a:rect l="l" t="t" r="r" b="b"/>
              <a:pathLst>
                <a:path w="3910" h="2804" extrusionOk="0">
                  <a:moveTo>
                    <a:pt x="1136" y="1"/>
                  </a:moveTo>
                  <a:cubicBezTo>
                    <a:pt x="788" y="1"/>
                    <a:pt x="452" y="114"/>
                    <a:pt x="158" y="383"/>
                  </a:cubicBezTo>
                  <a:cubicBezTo>
                    <a:pt x="1" y="525"/>
                    <a:pt x="44" y="803"/>
                    <a:pt x="224" y="902"/>
                  </a:cubicBezTo>
                  <a:cubicBezTo>
                    <a:pt x="688" y="1161"/>
                    <a:pt x="1225" y="1252"/>
                    <a:pt x="1674" y="1538"/>
                  </a:cubicBezTo>
                  <a:cubicBezTo>
                    <a:pt x="2122" y="1825"/>
                    <a:pt x="2361" y="2251"/>
                    <a:pt x="2713" y="2628"/>
                  </a:cubicBezTo>
                  <a:cubicBezTo>
                    <a:pt x="2827" y="2750"/>
                    <a:pt x="2975" y="2803"/>
                    <a:pt x="3125" y="2803"/>
                  </a:cubicBezTo>
                  <a:cubicBezTo>
                    <a:pt x="3512" y="2803"/>
                    <a:pt x="3910" y="2449"/>
                    <a:pt x="3753" y="2022"/>
                  </a:cubicBezTo>
                  <a:cubicBezTo>
                    <a:pt x="3417" y="1105"/>
                    <a:pt x="2222" y="1"/>
                    <a:pt x="113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5" name="Google Shape;485;p35"/>
            <p:cNvSpPr/>
            <p:nvPr/>
          </p:nvSpPr>
          <p:spPr>
            <a:xfrm>
              <a:off x="7170210" y="4595142"/>
              <a:ext cx="416855" cy="159855"/>
            </a:xfrm>
            <a:custGeom>
              <a:avLst/>
              <a:gdLst/>
              <a:ahLst/>
              <a:cxnLst/>
              <a:rect l="l" t="t" r="r" b="b"/>
              <a:pathLst>
                <a:path w="23498" h="9011" extrusionOk="0">
                  <a:moveTo>
                    <a:pt x="22282" y="0"/>
                  </a:moveTo>
                  <a:lnTo>
                    <a:pt x="10337" y="464"/>
                  </a:lnTo>
                  <a:cubicBezTo>
                    <a:pt x="10337" y="464"/>
                    <a:pt x="1" y="4787"/>
                    <a:pt x="108" y="7571"/>
                  </a:cubicBezTo>
                  <a:cubicBezTo>
                    <a:pt x="150" y="8651"/>
                    <a:pt x="3406" y="9011"/>
                    <a:pt x="7428" y="9011"/>
                  </a:cubicBezTo>
                  <a:cubicBezTo>
                    <a:pt x="13771" y="9011"/>
                    <a:pt x="22020" y="8116"/>
                    <a:pt x="22581" y="7737"/>
                  </a:cubicBezTo>
                  <a:cubicBezTo>
                    <a:pt x="23497" y="7119"/>
                    <a:pt x="22282" y="0"/>
                    <a:pt x="2228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6" name="Google Shape;486;p35"/>
            <p:cNvSpPr/>
            <p:nvPr/>
          </p:nvSpPr>
          <p:spPr>
            <a:xfrm>
              <a:off x="7148230" y="4725939"/>
              <a:ext cx="448361" cy="48253"/>
            </a:xfrm>
            <a:custGeom>
              <a:avLst/>
              <a:gdLst/>
              <a:ahLst/>
              <a:cxnLst/>
              <a:rect l="l" t="t" r="r" b="b"/>
              <a:pathLst>
                <a:path w="25274" h="2720" extrusionOk="0">
                  <a:moveTo>
                    <a:pt x="24056" y="1"/>
                  </a:moveTo>
                  <a:cubicBezTo>
                    <a:pt x="24002" y="1"/>
                    <a:pt x="23946" y="6"/>
                    <a:pt x="23888" y="17"/>
                  </a:cubicBezTo>
                  <a:cubicBezTo>
                    <a:pt x="19911" y="785"/>
                    <a:pt x="15989" y="1064"/>
                    <a:pt x="11954" y="1153"/>
                  </a:cubicBezTo>
                  <a:cubicBezTo>
                    <a:pt x="11279" y="1168"/>
                    <a:pt x="10606" y="1178"/>
                    <a:pt x="9935" y="1178"/>
                  </a:cubicBezTo>
                  <a:cubicBezTo>
                    <a:pt x="7000" y="1178"/>
                    <a:pt x="4111" y="979"/>
                    <a:pt x="1258" y="63"/>
                  </a:cubicBezTo>
                  <a:cubicBezTo>
                    <a:pt x="1189" y="41"/>
                    <a:pt x="1122" y="31"/>
                    <a:pt x="1057" y="31"/>
                  </a:cubicBezTo>
                  <a:cubicBezTo>
                    <a:pt x="374" y="31"/>
                    <a:pt x="0" y="1183"/>
                    <a:pt x="731" y="1461"/>
                  </a:cubicBezTo>
                  <a:cubicBezTo>
                    <a:pt x="3506" y="2514"/>
                    <a:pt x="6439" y="2720"/>
                    <a:pt x="9369" y="2720"/>
                  </a:cubicBezTo>
                  <a:cubicBezTo>
                    <a:pt x="10135" y="2720"/>
                    <a:pt x="10900" y="2706"/>
                    <a:pt x="11663" y="2689"/>
                  </a:cubicBezTo>
                  <a:cubicBezTo>
                    <a:pt x="15955" y="2598"/>
                    <a:pt x="20127" y="2308"/>
                    <a:pt x="24357" y="1495"/>
                  </a:cubicBezTo>
                  <a:cubicBezTo>
                    <a:pt x="25274" y="1317"/>
                    <a:pt x="24909" y="1"/>
                    <a:pt x="2405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7" name="Google Shape;487;p35"/>
            <p:cNvSpPr/>
            <p:nvPr/>
          </p:nvSpPr>
          <p:spPr>
            <a:xfrm>
              <a:off x="7306507" y="4599151"/>
              <a:ext cx="70694" cy="48359"/>
            </a:xfrm>
            <a:custGeom>
              <a:avLst/>
              <a:gdLst/>
              <a:ahLst/>
              <a:cxnLst/>
              <a:rect l="l" t="t" r="r" b="b"/>
              <a:pathLst>
                <a:path w="3985" h="2726" extrusionOk="0">
                  <a:moveTo>
                    <a:pt x="1178" y="0"/>
                  </a:moveTo>
                  <a:cubicBezTo>
                    <a:pt x="808" y="0"/>
                    <a:pt x="453" y="124"/>
                    <a:pt x="153" y="421"/>
                  </a:cubicBezTo>
                  <a:cubicBezTo>
                    <a:pt x="1" y="570"/>
                    <a:pt x="54" y="845"/>
                    <a:pt x="239" y="938"/>
                  </a:cubicBezTo>
                  <a:cubicBezTo>
                    <a:pt x="714" y="1178"/>
                    <a:pt x="1253" y="1248"/>
                    <a:pt x="1712" y="1517"/>
                  </a:cubicBezTo>
                  <a:cubicBezTo>
                    <a:pt x="2171" y="1785"/>
                    <a:pt x="2425" y="2203"/>
                    <a:pt x="2792" y="2565"/>
                  </a:cubicBezTo>
                  <a:cubicBezTo>
                    <a:pt x="2904" y="2677"/>
                    <a:pt x="3045" y="2725"/>
                    <a:pt x="3186" y="2725"/>
                  </a:cubicBezTo>
                  <a:cubicBezTo>
                    <a:pt x="3581" y="2725"/>
                    <a:pt x="3985" y="2349"/>
                    <a:pt x="3808" y="1920"/>
                  </a:cubicBezTo>
                  <a:cubicBezTo>
                    <a:pt x="3444" y="1035"/>
                    <a:pt x="2248" y="0"/>
                    <a:pt x="117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8" name="Google Shape;488;p35"/>
            <p:cNvSpPr/>
            <p:nvPr/>
          </p:nvSpPr>
          <p:spPr>
            <a:xfrm>
              <a:off x="7278105" y="4615472"/>
              <a:ext cx="70694" cy="48342"/>
            </a:xfrm>
            <a:custGeom>
              <a:avLst/>
              <a:gdLst/>
              <a:ahLst/>
              <a:cxnLst/>
              <a:rect l="l" t="t" r="r" b="b"/>
              <a:pathLst>
                <a:path w="3985" h="2725" extrusionOk="0">
                  <a:moveTo>
                    <a:pt x="1176" y="0"/>
                  </a:moveTo>
                  <a:cubicBezTo>
                    <a:pt x="806" y="0"/>
                    <a:pt x="451" y="124"/>
                    <a:pt x="151" y="421"/>
                  </a:cubicBezTo>
                  <a:cubicBezTo>
                    <a:pt x="0" y="570"/>
                    <a:pt x="54" y="844"/>
                    <a:pt x="237" y="937"/>
                  </a:cubicBezTo>
                  <a:cubicBezTo>
                    <a:pt x="712" y="1178"/>
                    <a:pt x="1251" y="1247"/>
                    <a:pt x="1710" y="1517"/>
                  </a:cubicBezTo>
                  <a:cubicBezTo>
                    <a:pt x="2171" y="1785"/>
                    <a:pt x="2425" y="2201"/>
                    <a:pt x="2790" y="2565"/>
                  </a:cubicBezTo>
                  <a:cubicBezTo>
                    <a:pt x="2902" y="2676"/>
                    <a:pt x="3042" y="2724"/>
                    <a:pt x="3184" y="2724"/>
                  </a:cubicBezTo>
                  <a:cubicBezTo>
                    <a:pt x="3580" y="2724"/>
                    <a:pt x="3984" y="2348"/>
                    <a:pt x="3808" y="1920"/>
                  </a:cubicBezTo>
                  <a:cubicBezTo>
                    <a:pt x="3443" y="1034"/>
                    <a:pt x="2247" y="0"/>
                    <a:pt x="1176"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9" name="Google Shape;489;p35"/>
            <p:cNvSpPr/>
            <p:nvPr/>
          </p:nvSpPr>
          <p:spPr>
            <a:xfrm>
              <a:off x="7249668" y="4631757"/>
              <a:ext cx="70694" cy="48342"/>
            </a:xfrm>
            <a:custGeom>
              <a:avLst/>
              <a:gdLst/>
              <a:ahLst/>
              <a:cxnLst/>
              <a:rect l="l" t="t" r="r" b="b"/>
              <a:pathLst>
                <a:path w="3985" h="2725" extrusionOk="0">
                  <a:moveTo>
                    <a:pt x="1177" y="1"/>
                  </a:moveTo>
                  <a:cubicBezTo>
                    <a:pt x="806" y="1"/>
                    <a:pt x="451" y="124"/>
                    <a:pt x="151" y="421"/>
                  </a:cubicBezTo>
                  <a:cubicBezTo>
                    <a:pt x="0" y="569"/>
                    <a:pt x="54" y="845"/>
                    <a:pt x="239" y="938"/>
                  </a:cubicBezTo>
                  <a:cubicBezTo>
                    <a:pt x="712" y="1179"/>
                    <a:pt x="1253" y="1248"/>
                    <a:pt x="1712" y="1516"/>
                  </a:cubicBezTo>
                  <a:cubicBezTo>
                    <a:pt x="2171" y="1786"/>
                    <a:pt x="2425" y="2202"/>
                    <a:pt x="2791" y="2566"/>
                  </a:cubicBezTo>
                  <a:cubicBezTo>
                    <a:pt x="2903" y="2676"/>
                    <a:pt x="3043" y="2725"/>
                    <a:pt x="3185" y="2725"/>
                  </a:cubicBezTo>
                  <a:cubicBezTo>
                    <a:pt x="3580" y="2725"/>
                    <a:pt x="3984" y="2348"/>
                    <a:pt x="3808" y="1919"/>
                  </a:cubicBezTo>
                  <a:cubicBezTo>
                    <a:pt x="3443" y="1035"/>
                    <a:pt x="2247" y="1"/>
                    <a:pt x="117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0" name="Google Shape;490;p35"/>
            <p:cNvSpPr/>
            <p:nvPr/>
          </p:nvSpPr>
          <p:spPr>
            <a:xfrm>
              <a:off x="6727722" y="3053110"/>
              <a:ext cx="594361" cy="1536816"/>
            </a:xfrm>
            <a:custGeom>
              <a:avLst/>
              <a:gdLst/>
              <a:ahLst/>
              <a:cxnLst/>
              <a:rect l="l" t="t" r="r" b="b"/>
              <a:pathLst>
                <a:path w="33504" h="86630" extrusionOk="0">
                  <a:moveTo>
                    <a:pt x="0" y="1"/>
                  </a:moveTo>
                  <a:lnTo>
                    <a:pt x="0" y="1"/>
                  </a:lnTo>
                  <a:cubicBezTo>
                    <a:pt x="0" y="1"/>
                    <a:pt x="4375" y="34187"/>
                    <a:pt x="6067" y="41493"/>
                  </a:cubicBezTo>
                  <a:cubicBezTo>
                    <a:pt x="7760" y="48801"/>
                    <a:pt x="11116" y="83426"/>
                    <a:pt x="13379" y="85171"/>
                  </a:cubicBezTo>
                  <a:cubicBezTo>
                    <a:pt x="14575" y="86094"/>
                    <a:pt x="19302" y="86629"/>
                    <a:pt x="23712" y="86629"/>
                  </a:cubicBezTo>
                  <a:cubicBezTo>
                    <a:pt x="27642" y="86629"/>
                    <a:pt x="31320" y="86204"/>
                    <a:pt x="32020" y="85248"/>
                  </a:cubicBezTo>
                  <a:cubicBezTo>
                    <a:pt x="33503" y="83220"/>
                    <a:pt x="28462" y="42282"/>
                    <a:pt x="28467" y="40544"/>
                  </a:cubicBezTo>
                  <a:cubicBezTo>
                    <a:pt x="28473" y="38805"/>
                    <a:pt x="26235" y="1508"/>
                    <a:pt x="26235" y="1508"/>
                  </a:cubicBezTo>
                  <a:lnTo>
                    <a:pt x="0"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1" name="Google Shape;491;p35"/>
            <p:cNvSpPr/>
            <p:nvPr/>
          </p:nvSpPr>
          <p:spPr>
            <a:xfrm>
              <a:off x="6859583" y="3016725"/>
              <a:ext cx="765215" cy="1615564"/>
            </a:xfrm>
            <a:custGeom>
              <a:avLst/>
              <a:gdLst/>
              <a:ahLst/>
              <a:cxnLst/>
              <a:rect l="l" t="t" r="r" b="b"/>
              <a:pathLst>
                <a:path w="43135" h="91069" extrusionOk="0">
                  <a:moveTo>
                    <a:pt x="41625" y="0"/>
                  </a:moveTo>
                  <a:lnTo>
                    <a:pt x="0" y="266"/>
                  </a:lnTo>
                  <a:cubicBezTo>
                    <a:pt x="0" y="266"/>
                    <a:pt x="8103" y="21490"/>
                    <a:pt x="10034" y="26822"/>
                  </a:cubicBezTo>
                  <a:cubicBezTo>
                    <a:pt x="11966" y="32153"/>
                    <a:pt x="12709" y="47386"/>
                    <a:pt x="14405" y="56782"/>
                  </a:cubicBezTo>
                  <a:cubicBezTo>
                    <a:pt x="14954" y="59828"/>
                    <a:pt x="18794" y="86369"/>
                    <a:pt x="22603" y="89322"/>
                  </a:cubicBezTo>
                  <a:cubicBezTo>
                    <a:pt x="24211" y="90570"/>
                    <a:pt x="27457" y="91069"/>
                    <a:pt x="30812" y="91069"/>
                  </a:cubicBezTo>
                  <a:cubicBezTo>
                    <a:pt x="35402" y="91069"/>
                    <a:pt x="40196" y="90134"/>
                    <a:pt x="41272" y="88903"/>
                  </a:cubicBezTo>
                  <a:cubicBezTo>
                    <a:pt x="43135" y="86773"/>
                    <a:pt x="39178" y="49627"/>
                    <a:pt x="39356" y="46530"/>
                  </a:cubicBezTo>
                  <a:cubicBezTo>
                    <a:pt x="39534" y="43433"/>
                    <a:pt x="37901" y="24320"/>
                    <a:pt x="39075" y="22026"/>
                  </a:cubicBezTo>
                  <a:cubicBezTo>
                    <a:pt x="42809" y="14738"/>
                    <a:pt x="41795" y="2247"/>
                    <a:pt x="41625"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2" name="Google Shape;492;p35"/>
            <p:cNvSpPr/>
            <p:nvPr/>
          </p:nvSpPr>
          <p:spPr>
            <a:xfrm>
              <a:off x="6300028" y="2196321"/>
              <a:ext cx="848167" cy="507151"/>
            </a:xfrm>
            <a:custGeom>
              <a:avLst/>
              <a:gdLst/>
              <a:ahLst/>
              <a:cxnLst/>
              <a:rect l="l" t="t" r="r" b="b"/>
              <a:pathLst>
                <a:path w="47811" h="28588" extrusionOk="0">
                  <a:moveTo>
                    <a:pt x="40882" y="1"/>
                  </a:moveTo>
                  <a:cubicBezTo>
                    <a:pt x="39766" y="1"/>
                    <a:pt x="38636" y="295"/>
                    <a:pt x="37620" y="932"/>
                  </a:cubicBezTo>
                  <a:cubicBezTo>
                    <a:pt x="33384" y="3584"/>
                    <a:pt x="22109" y="13902"/>
                    <a:pt x="21333" y="13902"/>
                  </a:cubicBezTo>
                  <a:cubicBezTo>
                    <a:pt x="19345" y="13902"/>
                    <a:pt x="10199" y="6566"/>
                    <a:pt x="7168" y="5044"/>
                  </a:cubicBezTo>
                  <a:cubicBezTo>
                    <a:pt x="6896" y="4908"/>
                    <a:pt x="6614" y="4845"/>
                    <a:pt x="6326" y="4845"/>
                  </a:cubicBezTo>
                  <a:cubicBezTo>
                    <a:pt x="3427" y="4845"/>
                    <a:pt x="1" y="11246"/>
                    <a:pt x="733" y="12739"/>
                  </a:cubicBezTo>
                  <a:cubicBezTo>
                    <a:pt x="1498" y="14302"/>
                    <a:pt x="17346" y="28587"/>
                    <a:pt x="21897" y="28587"/>
                  </a:cubicBezTo>
                  <a:cubicBezTo>
                    <a:pt x="22123" y="28587"/>
                    <a:pt x="22322" y="28552"/>
                    <a:pt x="22489" y="28478"/>
                  </a:cubicBezTo>
                  <a:cubicBezTo>
                    <a:pt x="28812" y="25673"/>
                    <a:pt x="46092" y="12310"/>
                    <a:pt x="47001" y="7360"/>
                  </a:cubicBezTo>
                  <a:cubicBezTo>
                    <a:pt x="47811" y="2955"/>
                    <a:pt x="44417" y="1"/>
                    <a:pt x="40882" y="1"/>
                  </a:cubicBezTo>
                  <a:close/>
                </a:path>
              </a:pathLst>
            </a:custGeom>
            <a:solidFill>
              <a:srgbClr val="FFE6C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3" name="Google Shape;493;p35"/>
            <p:cNvSpPr/>
            <p:nvPr/>
          </p:nvSpPr>
          <p:spPr>
            <a:xfrm>
              <a:off x="6175227" y="2150800"/>
              <a:ext cx="252032" cy="280434"/>
            </a:xfrm>
            <a:custGeom>
              <a:avLst/>
              <a:gdLst/>
              <a:ahLst/>
              <a:cxnLst/>
              <a:rect l="l" t="t" r="r" b="b"/>
              <a:pathLst>
                <a:path w="14207" h="15808" extrusionOk="0">
                  <a:moveTo>
                    <a:pt x="1940" y="1"/>
                  </a:moveTo>
                  <a:cubicBezTo>
                    <a:pt x="672" y="1"/>
                    <a:pt x="0" y="1037"/>
                    <a:pt x="1123" y="1980"/>
                  </a:cubicBezTo>
                  <a:cubicBezTo>
                    <a:pt x="2015" y="2724"/>
                    <a:pt x="4013" y="3963"/>
                    <a:pt x="4080" y="4192"/>
                  </a:cubicBezTo>
                  <a:lnTo>
                    <a:pt x="4080" y="4200"/>
                  </a:lnTo>
                  <a:cubicBezTo>
                    <a:pt x="4087" y="4236"/>
                    <a:pt x="4051" y="4339"/>
                    <a:pt x="3984" y="4495"/>
                  </a:cubicBezTo>
                  <a:cubicBezTo>
                    <a:pt x="3865" y="4803"/>
                    <a:pt x="3629" y="5320"/>
                    <a:pt x="3378" y="5917"/>
                  </a:cubicBezTo>
                  <a:cubicBezTo>
                    <a:pt x="3342" y="6014"/>
                    <a:pt x="3297" y="6116"/>
                    <a:pt x="3254" y="6219"/>
                  </a:cubicBezTo>
                  <a:cubicBezTo>
                    <a:pt x="3069" y="6677"/>
                    <a:pt x="2877" y="7178"/>
                    <a:pt x="2731" y="7651"/>
                  </a:cubicBezTo>
                  <a:cubicBezTo>
                    <a:pt x="2693" y="7761"/>
                    <a:pt x="2664" y="7864"/>
                    <a:pt x="2634" y="7967"/>
                  </a:cubicBezTo>
                  <a:cubicBezTo>
                    <a:pt x="2465" y="8551"/>
                    <a:pt x="2376" y="9081"/>
                    <a:pt x="2428" y="9465"/>
                  </a:cubicBezTo>
                  <a:cubicBezTo>
                    <a:pt x="2502" y="10025"/>
                    <a:pt x="3364" y="11088"/>
                    <a:pt x="4397" y="12187"/>
                  </a:cubicBezTo>
                  <a:cubicBezTo>
                    <a:pt x="4456" y="12252"/>
                    <a:pt x="4522" y="12327"/>
                    <a:pt x="4588" y="12392"/>
                  </a:cubicBezTo>
                  <a:cubicBezTo>
                    <a:pt x="6211" y="14097"/>
                    <a:pt x="8143" y="15807"/>
                    <a:pt x="8143" y="15807"/>
                  </a:cubicBezTo>
                  <a:lnTo>
                    <a:pt x="14207" y="7606"/>
                  </a:lnTo>
                  <a:cubicBezTo>
                    <a:pt x="12473" y="6507"/>
                    <a:pt x="5939" y="1115"/>
                    <a:pt x="2745" y="129"/>
                  </a:cubicBezTo>
                  <a:cubicBezTo>
                    <a:pt x="2460" y="40"/>
                    <a:pt x="2188" y="1"/>
                    <a:pt x="1940"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4" name="Google Shape;494;p35"/>
            <p:cNvSpPr/>
            <p:nvPr/>
          </p:nvSpPr>
          <p:spPr>
            <a:xfrm>
              <a:off x="6221936" y="2225291"/>
              <a:ext cx="85862" cy="145362"/>
            </a:xfrm>
            <a:custGeom>
              <a:avLst/>
              <a:gdLst/>
              <a:ahLst/>
              <a:cxnLst/>
              <a:rect l="l" t="t" r="r" b="b"/>
              <a:pathLst>
                <a:path w="4840" h="8194" extrusionOk="0">
                  <a:moveTo>
                    <a:pt x="1447" y="0"/>
                  </a:moveTo>
                  <a:lnTo>
                    <a:pt x="1447" y="0"/>
                  </a:lnTo>
                  <a:cubicBezTo>
                    <a:pt x="1454" y="35"/>
                    <a:pt x="1418" y="139"/>
                    <a:pt x="1351" y="294"/>
                  </a:cubicBezTo>
                  <a:cubicBezTo>
                    <a:pt x="2294" y="1223"/>
                    <a:pt x="3431" y="1998"/>
                    <a:pt x="4529" y="2838"/>
                  </a:cubicBezTo>
                  <a:cubicBezTo>
                    <a:pt x="4184" y="3271"/>
                    <a:pt x="3863" y="3725"/>
                    <a:pt x="3571" y="4196"/>
                  </a:cubicBezTo>
                  <a:cubicBezTo>
                    <a:pt x="3040" y="3702"/>
                    <a:pt x="2436" y="3274"/>
                    <a:pt x="1897" y="2787"/>
                  </a:cubicBezTo>
                  <a:cubicBezTo>
                    <a:pt x="1505" y="2440"/>
                    <a:pt x="1130" y="2071"/>
                    <a:pt x="747" y="1718"/>
                  </a:cubicBezTo>
                  <a:cubicBezTo>
                    <a:pt x="710" y="1813"/>
                    <a:pt x="665" y="1917"/>
                    <a:pt x="621" y="2020"/>
                  </a:cubicBezTo>
                  <a:cubicBezTo>
                    <a:pt x="953" y="2383"/>
                    <a:pt x="1307" y="2720"/>
                    <a:pt x="1675" y="3053"/>
                  </a:cubicBezTo>
                  <a:cubicBezTo>
                    <a:pt x="2213" y="3539"/>
                    <a:pt x="2775" y="4070"/>
                    <a:pt x="3393" y="4468"/>
                  </a:cubicBezTo>
                  <a:cubicBezTo>
                    <a:pt x="3133" y="4905"/>
                    <a:pt x="2896" y="5355"/>
                    <a:pt x="2686" y="5819"/>
                  </a:cubicBezTo>
                  <a:cubicBezTo>
                    <a:pt x="1801" y="5044"/>
                    <a:pt x="945" y="4269"/>
                    <a:pt x="98" y="3452"/>
                  </a:cubicBezTo>
                  <a:cubicBezTo>
                    <a:pt x="60" y="3562"/>
                    <a:pt x="31" y="3665"/>
                    <a:pt x="1" y="3768"/>
                  </a:cubicBezTo>
                  <a:cubicBezTo>
                    <a:pt x="739" y="4661"/>
                    <a:pt x="1609" y="5488"/>
                    <a:pt x="2546" y="6157"/>
                  </a:cubicBezTo>
                  <a:cubicBezTo>
                    <a:pt x="2347" y="6622"/>
                    <a:pt x="1963" y="7412"/>
                    <a:pt x="1763" y="7987"/>
                  </a:cubicBezTo>
                  <a:cubicBezTo>
                    <a:pt x="1823" y="8053"/>
                    <a:pt x="1889" y="8127"/>
                    <a:pt x="1955" y="8193"/>
                  </a:cubicBezTo>
                  <a:cubicBezTo>
                    <a:pt x="2420" y="7352"/>
                    <a:pt x="3032" y="6129"/>
                    <a:pt x="3438" y="5354"/>
                  </a:cubicBezTo>
                  <a:cubicBezTo>
                    <a:pt x="3874" y="4535"/>
                    <a:pt x="4405" y="3760"/>
                    <a:pt x="4788" y="2913"/>
                  </a:cubicBezTo>
                  <a:cubicBezTo>
                    <a:pt x="4825" y="2871"/>
                    <a:pt x="4839" y="2812"/>
                    <a:pt x="4825" y="2758"/>
                  </a:cubicBezTo>
                  <a:cubicBezTo>
                    <a:pt x="4825" y="2750"/>
                    <a:pt x="4817" y="2750"/>
                    <a:pt x="4817" y="2744"/>
                  </a:cubicBezTo>
                  <a:cubicBezTo>
                    <a:pt x="4810" y="2728"/>
                    <a:pt x="4810" y="2714"/>
                    <a:pt x="4795" y="2706"/>
                  </a:cubicBezTo>
                  <a:cubicBezTo>
                    <a:pt x="3653" y="1807"/>
                    <a:pt x="2546" y="848"/>
                    <a:pt x="144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5" name="Google Shape;495;p35"/>
            <p:cNvSpPr/>
            <p:nvPr/>
          </p:nvSpPr>
          <p:spPr>
            <a:xfrm>
              <a:off x="6246435" y="2244184"/>
              <a:ext cx="128597" cy="92213"/>
            </a:xfrm>
            <a:custGeom>
              <a:avLst/>
              <a:gdLst/>
              <a:ahLst/>
              <a:cxnLst/>
              <a:rect l="l" t="t" r="r" b="b"/>
              <a:pathLst>
                <a:path w="7249" h="5198" extrusionOk="0">
                  <a:moveTo>
                    <a:pt x="3916" y="0"/>
                  </a:moveTo>
                  <a:cubicBezTo>
                    <a:pt x="3468" y="0"/>
                    <a:pt x="3110" y="46"/>
                    <a:pt x="2958" y="168"/>
                  </a:cubicBezTo>
                  <a:cubicBezTo>
                    <a:pt x="2176" y="794"/>
                    <a:pt x="0" y="1337"/>
                    <a:pt x="117" y="2368"/>
                  </a:cubicBezTo>
                  <a:cubicBezTo>
                    <a:pt x="166" y="2806"/>
                    <a:pt x="584" y="2947"/>
                    <a:pt x="1103" y="2947"/>
                  </a:cubicBezTo>
                  <a:cubicBezTo>
                    <a:pt x="1806" y="2947"/>
                    <a:pt x="2695" y="2688"/>
                    <a:pt x="3109" y="2554"/>
                  </a:cubicBezTo>
                  <a:cubicBezTo>
                    <a:pt x="3147" y="2542"/>
                    <a:pt x="3181" y="2536"/>
                    <a:pt x="3212" y="2536"/>
                  </a:cubicBezTo>
                  <a:cubicBezTo>
                    <a:pt x="3762" y="2536"/>
                    <a:pt x="3223" y="4424"/>
                    <a:pt x="4284" y="5197"/>
                  </a:cubicBezTo>
                  <a:lnTo>
                    <a:pt x="7249" y="377"/>
                  </a:lnTo>
                  <a:cubicBezTo>
                    <a:pt x="7249" y="377"/>
                    <a:pt x="5208" y="0"/>
                    <a:pt x="3916"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6" name="Google Shape;496;p35"/>
            <p:cNvSpPr/>
            <p:nvPr/>
          </p:nvSpPr>
          <p:spPr>
            <a:xfrm>
              <a:off x="6241113" y="2239500"/>
              <a:ext cx="132926" cy="99433"/>
            </a:xfrm>
            <a:custGeom>
              <a:avLst/>
              <a:gdLst/>
              <a:ahLst/>
              <a:cxnLst/>
              <a:rect l="l" t="t" r="r" b="b"/>
              <a:pathLst>
                <a:path w="7493" h="5605" extrusionOk="0">
                  <a:moveTo>
                    <a:pt x="4511" y="0"/>
                  </a:moveTo>
                  <a:cubicBezTo>
                    <a:pt x="4090" y="0"/>
                    <a:pt x="3686" y="57"/>
                    <a:pt x="3328" y="196"/>
                  </a:cubicBezTo>
                  <a:cubicBezTo>
                    <a:pt x="2466" y="530"/>
                    <a:pt x="750" y="1230"/>
                    <a:pt x="321" y="2138"/>
                  </a:cubicBezTo>
                  <a:cubicBezTo>
                    <a:pt x="0" y="2817"/>
                    <a:pt x="591" y="3500"/>
                    <a:pt x="1181" y="3534"/>
                  </a:cubicBezTo>
                  <a:cubicBezTo>
                    <a:pt x="1207" y="3535"/>
                    <a:pt x="1234" y="3536"/>
                    <a:pt x="1261" y="3536"/>
                  </a:cubicBezTo>
                  <a:cubicBezTo>
                    <a:pt x="2001" y="3536"/>
                    <a:pt x="3079" y="3005"/>
                    <a:pt x="3391" y="3005"/>
                  </a:cubicBezTo>
                  <a:cubicBezTo>
                    <a:pt x="3420" y="3005"/>
                    <a:pt x="3442" y="3009"/>
                    <a:pt x="3457" y="3020"/>
                  </a:cubicBezTo>
                  <a:cubicBezTo>
                    <a:pt x="3665" y="3162"/>
                    <a:pt x="3608" y="3746"/>
                    <a:pt x="3744" y="4405"/>
                  </a:cubicBezTo>
                  <a:cubicBezTo>
                    <a:pt x="3830" y="4829"/>
                    <a:pt x="4016" y="5133"/>
                    <a:pt x="4241" y="5498"/>
                  </a:cubicBezTo>
                  <a:cubicBezTo>
                    <a:pt x="4288" y="5573"/>
                    <a:pt x="4345" y="5605"/>
                    <a:pt x="4389" y="5605"/>
                  </a:cubicBezTo>
                  <a:cubicBezTo>
                    <a:pt x="4462" y="5605"/>
                    <a:pt x="4504" y="5521"/>
                    <a:pt x="4420" y="5409"/>
                  </a:cubicBezTo>
                  <a:cubicBezTo>
                    <a:pt x="3663" y="4365"/>
                    <a:pt x="3817" y="2812"/>
                    <a:pt x="3642" y="2730"/>
                  </a:cubicBezTo>
                  <a:cubicBezTo>
                    <a:pt x="3621" y="2721"/>
                    <a:pt x="3592" y="2717"/>
                    <a:pt x="3555" y="2717"/>
                  </a:cubicBezTo>
                  <a:cubicBezTo>
                    <a:pt x="3167" y="2717"/>
                    <a:pt x="1949" y="3193"/>
                    <a:pt x="1260" y="3220"/>
                  </a:cubicBezTo>
                  <a:cubicBezTo>
                    <a:pt x="1249" y="3220"/>
                    <a:pt x="1238" y="3220"/>
                    <a:pt x="1227" y="3220"/>
                  </a:cubicBezTo>
                  <a:cubicBezTo>
                    <a:pt x="680" y="3220"/>
                    <a:pt x="398" y="2679"/>
                    <a:pt x="594" y="2252"/>
                  </a:cubicBezTo>
                  <a:cubicBezTo>
                    <a:pt x="920" y="1541"/>
                    <a:pt x="2831" y="828"/>
                    <a:pt x="3264" y="650"/>
                  </a:cubicBezTo>
                  <a:cubicBezTo>
                    <a:pt x="3693" y="474"/>
                    <a:pt x="4121" y="414"/>
                    <a:pt x="4549" y="414"/>
                  </a:cubicBezTo>
                  <a:cubicBezTo>
                    <a:pt x="5504" y="414"/>
                    <a:pt x="6461" y="717"/>
                    <a:pt x="7444" y="722"/>
                  </a:cubicBezTo>
                  <a:cubicBezTo>
                    <a:pt x="7490" y="722"/>
                    <a:pt x="7492" y="663"/>
                    <a:pt x="7455" y="649"/>
                  </a:cubicBezTo>
                  <a:cubicBezTo>
                    <a:pt x="6633" y="330"/>
                    <a:pt x="5523" y="0"/>
                    <a:pt x="451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7" name="Google Shape;497;p35"/>
            <p:cNvSpPr/>
            <p:nvPr/>
          </p:nvSpPr>
          <p:spPr>
            <a:xfrm>
              <a:off x="6305279" y="2186547"/>
              <a:ext cx="879638" cy="524820"/>
            </a:xfrm>
            <a:custGeom>
              <a:avLst/>
              <a:gdLst/>
              <a:ahLst/>
              <a:cxnLst/>
              <a:rect l="l" t="t" r="r" b="b"/>
              <a:pathLst>
                <a:path w="49585" h="29584" extrusionOk="0">
                  <a:moveTo>
                    <a:pt x="41031" y="1"/>
                  </a:moveTo>
                  <a:cubicBezTo>
                    <a:pt x="39956" y="1"/>
                    <a:pt x="38808" y="264"/>
                    <a:pt x="37639" y="859"/>
                  </a:cubicBezTo>
                  <a:cubicBezTo>
                    <a:pt x="34394" y="2508"/>
                    <a:pt x="22201" y="13506"/>
                    <a:pt x="21037" y="13794"/>
                  </a:cubicBezTo>
                  <a:cubicBezTo>
                    <a:pt x="21019" y="13798"/>
                    <a:pt x="20999" y="13800"/>
                    <a:pt x="20977" y="13800"/>
                  </a:cubicBezTo>
                  <a:cubicBezTo>
                    <a:pt x="19491" y="13800"/>
                    <a:pt x="7012" y="4593"/>
                    <a:pt x="6161" y="4531"/>
                  </a:cubicBezTo>
                  <a:cubicBezTo>
                    <a:pt x="6156" y="4531"/>
                    <a:pt x="6151" y="4531"/>
                    <a:pt x="6146" y="4531"/>
                  </a:cubicBezTo>
                  <a:cubicBezTo>
                    <a:pt x="5239" y="4531"/>
                    <a:pt x="219" y="9831"/>
                    <a:pt x="46" y="13794"/>
                  </a:cubicBezTo>
                  <a:cubicBezTo>
                    <a:pt x="1" y="14850"/>
                    <a:pt x="17416" y="29584"/>
                    <a:pt x="21422" y="29584"/>
                  </a:cubicBezTo>
                  <a:cubicBezTo>
                    <a:pt x="21484" y="29584"/>
                    <a:pt x="21542" y="29580"/>
                    <a:pt x="21597" y="29573"/>
                  </a:cubicBezTo>
                  <a:cubicBezTo>
                    <a:pt x="25241" y="29110"/>
                    <a:pt x="41898" y="15640"/>
                    <a:pt x="46108" y="10295"/>
                  </a:cubicBezTo>
                  <a:cubicBezTo>
                    <a:pt x="49584" y="5883"/>
                    <a:pt x="46117" y="1"/>
                    <a:pt x="41031"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8" name="Google Shape;498;p35"/>
            <p:cNvSpPr/>
            <p:nvPr/>
          </p:nvSpPr>
          <p:spPr>
            <a:xfrm>
              <a:off x="6339340" y="2181455"/>
              <a:ext cx="849852" cy="540094"/>
            </a:xfrm>
            <a:custGeom>
              <a:avLst/>
              <a:gdLst/>
              <a:ahLst/>
              <a:cxnLst/>
              <a:rect l="l" t="t" r="r" b="b"/>
              <a:pathLst>
                <a:path w="47906" h="30445" extrusionOk="0">
                  <a:moveTo>
                    <a:pt x="39116" y="1"/>
                  </a:moveTo>
                  <a:cubicBezTo>
                    <a:pt x="38211" y="1"/>
                    <a:pt x="37273" y="189"/>
                    <a:pt x="36338" y="612"/>
                  </a:cubicBezTo>
                  <a:cubicBezTo>
                    <a:pt x="33413" y="1933"/>
                    <a:pt x="20206" y="13846"/>
                    <a:pt x="19129" y="13846"/>
                  </a:cubicBezTo>
                  <a:cubicBezTo>
                    <a:pt x="19125" y="13846"/>
                    <a:pt x="19121" y="13845"/>
                    <a:pt x="19117" y="13845"/>
                  </a:cubicBezTo>
                  <a:cubicBezTo>
                    <a:pt x="18142" y="13746"/>
                    <a:pt x="8076" y="6173"/>
                    <a:pt x="7344" y="6173"/>
                  </a:cubicBezTo>
                  <a:cubicBezTo>
                    <a:pt x="7339" y="6173"/>
                    <a:pt x="7335" y="6173"/>
                    <a:pt x="7332" y="6174"/>
                  </a:cubicBezTo>
                  <a:cubicBezTo>
                    <a:pt x="5466" y="6441"/>
                    <a:pt x="583" y="12944"/>
                    <a:pt x="100" y="17522"/>
                  </a:cubicBezTo>
                  <a:cubicBezTo>
                    <a:pt x="1" y="18465"/>
                    <a:pt x="14540" y="30109"/>
                    <a:pt x="19527" y="30440"/>
                  </a:cubicBezTo>
                  <a:cubicBezTo>
                    <a:pt x="19577" y="30443"/>
                    <a:pt x="19627" y="30445"/>
                    <a:pt x="19679" y="30445"/>
                  </a:cubicBezTo>
                  <a:cubicBezTo>
                    <a:pt x="24862" y="30445"/>
                    <a:pt x="42165" y="14145"/>
                    <a:pt x="45265" y="9472"/>
                  </a:cubicBezTo>
                  <a:cubicBezTo>
                    <a:pt x="47905" y="5491"/>
                    <a:pt x="43994" y="1"/>
                    <a:pt x="39116"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9" name="Google Shape;499;p35"/>
            <p:cNvSpPr/>
            <p:nvPr/>
          </p:nvSpPr>
          <p:spPr>
            <a:xfrm>
              <a:off x="6661959" y="2127792"/>
              <a:ext cx="990744" cy="1147388"/>
            </a:xfrm>
            <a:custGeom>
              <a:avLst/>
              <a:gdLst/>
              <a:ahLst/>
              <a:cxnLst/>
              <a:rect l="l" t="t" r="r" b="b"/>
              <a:pathLst>
                <a:path w="55848" h="64678" extrusionOk="0">
                  <a:moveTo>
                    <a:pt x="29980" y="1"/>
                  </a:moveTo>
                  <a:cubicBezTo>
                    <a:pt x="28493" y="1"/>
                    <a:pt x="26879" y="188"/>
                    <a:pt x="25142" y="622"/>
                  </a:cubicBezTo>
                  <a:cubicBezTo>
                    <a:pt x="21507" y="1531"/>
                    <a:pt x="16676" y="5592"/>
                    <a:pt x="15096" y="8174"/>
                  </a:cubicBezTo>
                  <a:cubicBezTo>
                    <a:pt x="13515" y="10758"/>
                    <a:pt x="10931" y="18311"/>
                    <a:pt x="10037" y="19902"/>
                  </a:cubicBezTo>
                  <a:cubicBezTo>
                    <a:pt x="9142" y="21493"/>
                    <a:pt x="2583" y="33516"/>
                    <a:pt x="1292" y="43254"/>
                  </a:cubicBezTo>
                  <a:cubicBezTo>
                    <a:pt x="0" y="52993"/>
                    <a:pt x="2485" y="60346"/>
                    <a:pt x="3876" y="61638"/>
                  </a:cubicBezTo>
                  <a:cubicBezTo>
                    <a:pt x="5076" y="62751"/>
                    <a:pt x="12554" y="64678"/>
                    <a:pt x="21471" y="64678"/>
                  </a:cubicBezTo>
                  <a:cubicBezTo>
                    <a:pt x="22896" y="64678"/>
                    <a:pt x="24358" y="64628"/>
                    <a:pt x="25838" y="64519"/>
                  </a:cubicBezTo>
                  <a:cubicBezTo>
                    <a:pt x="36569" y="63725"/>
                    <a:pt x="50482" y="61538"/>
                    <a:pt x="53164" y="58060"/>
                  </a:cubicBezTo>
                  <a:cubicBezTo>
                    <a:pt x="55847" y="54581"/>
                    <a:pt x="50945" y="37705"/>
                    <a:pt x="48858" y="32341"/>
                  </a:cubicBezTo>
                  <a:cubicBezTo>
                    <a:pt x="46771" y="26975"/>
                    <a:pt x="43624" y="8749"/>
                    <a:pt x="42532" y="6475"/>
                  </a:cubicBezTo>
                  <a:cubicBezTo>
                    <a:pt x="41622" y="4583"/>
                    <a:pt x="37343" y="1"/>
                    <a:pt x="29980"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0" name="Google Shape;500;p35"/>
            <p:cNvSpPr/>
            <p:nvPr/>
          </p:nvSpPr>
          <p:spPr>
            <a:xfrm>
              <a:off x="6946278" y="2264940"/>
              <a:ext cx="141707" cy="988473"/>
            </a:xfrm>
            <a:custGeom>
              <a:avLst/>
              <a:gdLst/>
              <a:ahLst/>
              <a:cxnLst/>
              <a:rect l="l" t="t" r="r" b="b"/>
              <a:pathLst>
                <a:path w="7988" h="55720" extrusionOk="0">
                  <a:moveTo>
                    <a:pt x="7881" y="0"/>
                  </a:moveTo>
                  <a:cubicBezTo>
                    <a:pt x="7840" y="0"/>
                    <a:pt x="7800" y="21"/>
                    <a:pt x="7793" y="68"/>
                  </a:cubicBezTo>
                  <a:cubicBezTo>
                    <a:pt x="6372" y="9488"/>
                    <a:pt x="1935" y="18142"/>
                    <a:pt x="635" y="27585"/>
                  </a:cubicBezTo>
                  <a:cubicBezTo>
                    <a:pt x="0" y="32193"/>
                    <a:pt x="21" y="36867"/>
                    <a:pt x="293" y="41503"/>
                  </a:cubicBezTo>
                  <a:cubicBezTo>
                    <a:pt x="575" y="46285"/>
                    <a:pt x="991" y="51098"/>
                    <a:pt x="2706" y="55610"/>
                  </a:cubicBezTo>
                  <a:cubicBezTo>
                    <a:pt x="2735" y="55686"/>
                    <a:pt x="2801" y="55719"/>
                    <a:pt x="2866" y="55719"/>
                  </a:cubicBezTo>
                  <a:cubicBezTo>
                    <a:pt x="2965" y="55719"/>
                    <a:pt x="3062" y="55642"/>
                    <a:pt x="3017" y="55524"/>
                  </a:cubicBezTo>
                  <a:cubicBezTo>
                    <a:pt x="1258" y="50824"/>
                    <a:pt x="862" y="45781"/>
                    <a:pt x="598" y="40808"/>
                  </a:cubicBezTo>
                  <a:cubicBezTo>
                    <a:pt x="338" y="35856"/>
                    <a:pt x="381" y="30858"/>
                    <a:pt x="1231" y="25960"/>
                  </a:cubicBezTo>
                  <a:cubicBezTo>
                    <a:pt x="2765" y="17148"/>
                    <a:pt x="6884" y="9002"/>
                    <a:pt x="7980" y="93"/>
                  </a:cubicBezTo>
                  <a:cubicBezTo>
                    <a:pt x="7987" y="34"/>
                    <a:pt x="7933" y="0"/>
                    <a:pt x="788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1" name="Google Shape;501;p35"/>
            <p:cNvSpPr/>
            <p:nvPr/>
          </p:nvSpPr>
          <p:spPr>
            <a:xfrm>
              <a:off x="7002993" y="3131645"/>
              <a:ext cx="28615" cy="22210"/>
            </a:xfrm>
            <a:custGeom>
              <a:avLst/>
              <a:gdLst/>
              <a:ahLst/>
              <a:cxnLst/>
              <a:rect l="l" t="t" r="r" b="b"/>
              <a:pathLst>
                <a:path w="1613" h="1252" extrusionOk="0">
                  <a:moveTo>
                    <a:pt x="807" y="0"/>
                  </a:moveTo>
                  <a:cubicBezTo>
                    <a:pt x="2" y="0"/>
                    <a:pt x="1" y="1251"/>
                    <a:pt x="807" y="1251"/>
                  </a:cubicBezTo>
                  <a:cubicBezTo>
                    <a:pt x="1613" y="1251"/>
                    <a:pt x="1613" y="0"/>
                    <a:pt x="80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2" name="Google Shape;502;p35"/>
            <p:cNvSpPr/>
            <p:nvPr/>
          </p:nvSpPr>
          <p:spPr>
            <a:xfrm>
              <a:off x="6991817" y="2861394"/>
              <a:ext cx="28615" cy="22210"/>
            </a:xfrm>
            <a:custGeom>
              <a:avLst/>
              <a:gdLst/>
              <a:ahLst/>
              <a:cxnLst/>
              <a:rect l="l" t="t" r="r" b="b"/>
              <a:pathLst>
                <a:path w="1613" h="1252" extrusionOk="0">
                  <a:moveTo>
                    <a:pt x="806" y="0"/>
                  </a:moveTo>
                  <a:cubicBezTo>
                    <a:pt x="2" y="0"/>
                    <a:pt x="0" y="1251"/>
                    <a:pt x="806" y="1251"/>
                  </a:cubicBezTo>
                  <a:cubicBezTo>
                    <a:pt x="1612" y="1251"/>
                    <a:pt x="1611" y="0"/>
                    <a:pt x="806"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3" name="Google Shape;503;p35"/>
            <p:cNvSpPr/>
            <p:nvPr/>
          </p:nvSpPr>
          <p:spPr>
            <a:xfrm>
              <a:off x="7073545" y="2437851"/>
              <a:ext cx="28615" cy="22210"/>
            </a:xfrm>
            <a:custGeom>
              <a:avLst/>
              <a:gdLst/>
              <a:ahLst/>
              <a:cxnLst/>
              <a:rect l="l" t="t" r="r" b="b"/>
              <a:pathLst>
                <a:path w="1613" h="1252" extrusionOk="0">
                  <a:moveTo>
                    <a:pt x="806" y="1"/>
                  </a:moveTo>
                  <a:cubicBezTo>
                    <a:pt x="1" y="1"/>
                    <a:pt x="0" y="1251"/>
                    <a:pt x="806" y="1251"/>
                  </a:cubicBezTo>
                  <a:cubicBezTo>
                    <a:pt x="1612" y="1251"/>
                    <a:pt x="1612" y="1"/>
                    <a:pt x="80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4" name="Google Shape;504;p35"/>
            <p:cNvSpPr/>
            <p:nvPr/>
          </p:nvSpPr>
          <p:spPr>
            <a:xfrm>
              <a:off x="7033577" y="2576525"/>
              <a:ext cx="28615" cy="22193"/>
            </a:xfrm>
            <a:custGeom>
              <a:avLst/>
              <a:gdLst/>
              <a:ahLst/>
              <a:cxnLst/>
              <a:rect l="l" t="t" r="r" b="b"/>
              <a:pathLst>
                <a:path w="1613" h="1251" extrusionOk="0">
                  <a:moveTo>
                    <a:pt x="806" y="0"/>
                  </a:moveTo>
                  <a:cubicBezTo>
                    <a:pt x="1" y="0"/>
                    <a:pt x="0" y="1251"/>
                    <a:pt x="806" y="1251"/>
                  </a:cubicBezTo>
                  <a:cubicBezTo>
                    <a:pt x="1612" y="1251"/>
                    <a:pt x="1612" y="0"/>
                    <a:pt x="806" y="0"/>
                  </a:cubicBezTo>
                  <a:close/>
                </a:path>
              </a:pathLst>
            </a:custGeom>
            <a:solidFill>
              <a:srgbClr val="FFE6C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5" name="Google Shape;505;p35"/>
            <p:cNvSpPr/>
            <p:nvPr/>
          </p:nvSpPr>
          <p:spPr>
            <a:xfrm>
              <a:off x="6992278" y="2996058"/>
              <a:ext cx="28615" cy="22193"/>
            </a:xfrm>
            <a:custGeom>
              <a:avLst/>
              <a:gdLst/>
              <a:ahLst/>
              <a:cxnLst/>
              <a:rect l="l" t="t" r="r" b="b"/>
              <a:pathLst>
                <a:path w="1613" h="1251" extrusionOk="0">
                  <a:moveTo>
                    <a:pt x="806" y="1"/>
                  </a:moveTo>
                  <a:cubicBezTo>
                    <a:pt x="2" y="1"/>
                    <a:pt x="0" y="1250"/>
                    <a:pt x="806" y="1250"/>
                  </a:cubicBezTo>
                  <a:cubicBezTo>
                    <a:pt x="1612" y="1250"/>
                    <a:pt x="1612" y="1"/>
                    <a:pt x="80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6" name="Google Shape;506;p35"/>
            <p:cNvSpPr/>
            <p:nvPr/>
          </p:nvSpPr>
          <p:spPr>
            <a:xfrm>
              <a:off x="7003774" y="2718871"/>
              <a:ext cx="28615" cy="22210"/>
            </a:xfrm>
            <a:custGeom>
              <a:avLst/>
              <a:gdLst/>
              <a:ahLst/>
              <a:cxnLst/>
              <a:rect l="l" t="t" r="r" b="b"/>
              <a:pathLst>
                <a:path w="1613" h="1252" extrusionOk="0">
                  <a:moveTo>
                    <a:pt x="806" y="1"/>
                  </a:moveTo>
                  <a:cubicBezTo>
                    <a:pt x="1" y="1"/>
                    <a:pt x="0" y="1251"/>
                    <a:pt x="806" y="1251"/>
                  </a:cubicBezTo>
                  <a:cubicBezTo>
                    <a:pt x="1612" y="1251"/>
                    <a:pt x="1612" y="1"/>
                    <a:pt x="80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7" name="Google Shape;507;p35"/>
            <p:cNvSpPr/>
            <p:nvPr/>
          </p:nvSpPr>
          <p:spPr>
            <a:xfrm>
              <a:off x="7164764" y="2131659"/>
              <a:ext cx="539261" cy="1218827"/>
            </a:xfrm>
            <a:custGeom>
              <a:avLst/>
              <a:gdLst/>
              <a:ahLst/>
              <a:cxnLst/>
              <a:rect l="l" t="t" r="r" b="b"/>
              <a:pathLst>
                <a:path w="30398" h="68705" extrusionOk="0">
                  <a:moveTo>
                    <a:pt x="4853" y="0"/>
                  </a:moveTo>
                  <a:cubicBezTo>
                    <a:pt x="4761" y="0"/>
                    <a:pt x="4687" y="7"/>
                    <a:pt x="4635" y="22"/>
                  </a:cubicBezTo>
                  <a:cubicBezTo>
                    <a:pt x="3821" y="247"/>
                    <a:pt x="0" y="22663"/>
                    <a:pt x="109" y="34986"/>
                  </a:cubicBezTo>
                  <a:cubicBezTo>
                    <a:pt x="216" y="47307"/>
                    <a:pt x="5384" y="66663"/>
                    <a:pt x="5628" y="68252"/>
                  </a:cubicBezTo>
                  <a:cubicBezTo>
                    <a:pt x="5674" y="68555"/>
                    <a:pt x="6418" y="68704"/>
                    <a:pt x="7622" y="68704"/>
                  </a:cubicBezTo>
                  <a:cubicBezTo>
                    <a:pt x="12748" y="68704"/>
                    <a:pt x="26201" y="65995"/>
                    <a:pt x="29472" y="60879"/>
                  </a:cubicBezTo>
                  <a:cubicBezTo>
                    <a:pt x="30397" y="59432"/>
                    <a:pt x="23471" y="41014"/>
                    <a:pt x="21580" y="31450"/>
                  </a:cubicBezTo>
                  <a:cubicBezTo>
                    <a:pt x="19760" y="22250"/>
                    <a:pt x="18449" y="6291"/>
                    <a:pt x="15009" y="3614"/>
                  </a:cubicBezTo>
                  <a:cubicBezTo>
                    <a:pt x="12777" y="1874"/>
                    <a:pt x="6350" y="0"/>
                    <a:pt x="485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8" name="Google Shape;508;p35"/>
            <p:cNvSpPr/>
            <p:nvPr/>
          </p:nvSpPr>
          <p:spPr>
            <a:xfrm>
              <a:off x="7244505" y="2195062"/>
              <a:ext cx="523295" cy="846854"/>
            </a:xfrm>
            <a:custGeom>
              <a:avLst/>
              <a:gdLst/>
              <a:ahLst/>
              <a:cxnLst/>
              <a:rect l="l" t="t" r="r" b="b"/>
              <a:pathLst>
                <a:path w="29498" h="47737" extrusionOk="0">
                  <a:moveTo>
                    <a:pt x="6855" y="1"/>
                  </a:moveTo>
                  <a:cubicBezTo>
                    <a:pt x="2454" y="1"/>
                    <a:pt x="1" y="5349"/>
                    <a:pt x="2079" y="9205"/>
                  </a:cubicBezTo>
                  <a:cubicBezTo>
                    <a:pt x="4448" y="13604"/>
                    <a:pt x="14685" y="26870"/>
                    <a:pt x="14188" y="27465"/>
                  </a:cubicBezTo>
                  <a:cubicBezTo>
                    <a:pt x="13692" y="28062"/>
                    <a:pt x="10412" y="38397"/>
                    <a:pt x="9021" y="41477"/>
                  </a:cubicBezTo>
                  <a:cubicBezTo>
                    <a:pt x="7744" y="44308"/>
                    <a:pt x="13844" y="47737"/>
                    <a:pt x="16155" y="47737"/>
                  </a:cubicBezTo>
                  <a:cubicBezTo>
                    <a:pt x="16360" y="47737"/>
                    <a:pt x="16535" y="47710"/>
                    <a:pt x="16673" y="47653"/>
                  </a:cubicBezTo>
                  <a:cubicBezTo>
                    <a:pt x="18362" y="46958"/>
                    <a:pt x="29498" y="29101"/>
                    <a:pt x="28167" y="25479"/>
                  </a:cubicBezTo>
                  <a:cubicBezTo>
                    <a:pt x="25782" y="18986"/>
                    <a:pt x="14797" y="2341"/>
                    <a:pt x="8822" y="338"/>
                  </a:cubicBezTo>
                  <a:cubicBezTo>
                    <a:pt x="8133" y="107"/>
                    <a:pt x="7474" y="1"/>
                    <a:pt x="6855" y="1"/>
                  </a:cubicBezTo>
                  <a:close/>
                </a:path>
              </a:pathLst>
            </a:custGeom>
            <a:solidFill>
              <a:srgbClr val="FFE6C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9" name="Google Shape;509;p35"/>
            <p:cNvSpPr/>
            <p:nvPr/>
          </p:nvSpPr>
          <p:spPr>
            <a:xfrm>
              <a:off x="7341029" y="2930899"/>
              <a:ext cx="224021" cy="269754"/>
            </a:xfrm>
            <a:custGeom>
              <a:avLst/>
              <a:gdLst/>
              <a:ahLst/>
              <a:cxnLst/>
              <a:rect l="l" t="t" r="r" b="b"/>
              <a:pathLst>
                <a:path w="12628" h="15206" extrusionOk="0">
                  <a:moveTo>
                    <a:pt x="3578" y="1"/>
                  </a:moveTo>
                  <a:cubicBezTo>
                    <a:pt x="3474" y="289"/>
                    <a:pt x="1542" y="4618"/>
                    <a:pt x="1144" y="6255"/>
                  </a:cubicBezTo>
                  <a:cubicBezTo>
                    <a:pt x="746" y="7900"/>
                    <a:pt x="0" y="11226"/>
                    <a:pt x="1144" y="12369"/>
                  </a:cubicBezTo>
                  <a:cubicBezTo>
                    <a:pt x="1491" y="12716"/>
                    <a:pt x="2044" y="13158"/>
                    <a:pt x="2722" y="13586"/>
                  </a:cubicBezTo>
                  <a:cubicBezTo>
                    <a:pt x="3001" y="13766"/>
                    <a:pt x="3290" y="13930"/>
                    <a:pt x="3585" y="14081"/>
                  </a:cubicBezTo>
                  <a:cubicBezTo>
                    <a:pt x="3589" y="14081"/>
                    <a:pt x="3593" y="14083"/>
                    <a:pt x="3592" y="14087"/>
                  </a:cubicBezTo>
                  <a:cubicBezTo>
                    <a:pt x="3872" y="14235"/>
                    <a:pt x="4168" y="14375"/>
                    <a:pt x="4478" y="14501"/>
                  </a:cubicBezTo>
                  <a:cubicBezTo>
                    <a:pt x="4692" y="14590"/>
                    <a:pt x="4912" y="14678"/>
                    <a:pt x="5135" y="14752"/>
                  </a:cubicBezTo>
                  <a:lnTo>
                    <a:pt x="5141" y="14752"/>
                  </a:lnTo>
                  <a:cubicBezTo>
                    <a:pt x="5432" y="14850"/>
                    <a:pt x="5727" y="14934"/>
                    <a:pt x="6027" y="15002"/>
                  </a:cubicBezTo>
                  <a:cubicBezTo>
                    <a:pt x="6197" y="15045"/>
                    <a:pt x="6368" y="15077"/>
                    <a:pt x="6542" y="15099"/>
                  </a:cubicBezTo>
                  <a:cubicBezTo>
                    <a:pt x="6929" y="15168"/>
                    <a:pt x="7319" y="15205"/>
                    <a:pt x="7712" y="15205"/>
                  </a:cubicBezTo>
                  <a:cubicBezTo>
                    <a:pt x="8032" y="15205"/>
                    <a:pt x="8353" y="15181"/>
                    <a:pt x="8674" y="15128"/>
                  </a:cubicBezTo>
                  <a:cubicBezTo>
                    <a:pt x="9692" y="14965"/>
                    <a:pt x="10532" y="13351"/>
                    <a:pt x="10097" y="12584"/>
                  </a:cubicBezTo>
                  <a:cubicBezTo>
                    <a:pt x="9868" y="12185"/>
                    <a:pt x="9272" y="12147"/>
                    <a:pt x="9051" y="11934"/>
                  </a:cubicBezTo>
                  <a:cubicBezTo>
                    <a:pt x="8970" y="11845"/>
                    <a:pt x="8932" y="11735"/>
                    <a:pt x="8998" y="11565"/>
                  </a:cubicBezTo>
                  <a:cubicBezTo>
                    <a:pt x="8998" y="11557"/>
                    <a:pt x="9006" y="11557"/>
                    <a:pt x="9006" y="11550"/>
                  </a:cubicBezTo>
                  <a:cubicBezTo>
                    <a:pt x="9021" y="11492"/>
                    <a:pt x="9057" y="11433"/>
                    <a:pt x="9102" y="11358"/>
                  </a:cubicBezTo>
                  <a:cubicBezTo>
                    <a:pt x="10858" y="8578"/>
                    <a:pt x="12628" y="4713"/>
                    <a:pt x="12628" y="4713"/>
                  </a:cubicBezTo>
                  <a:lnTo>
                    <a:pt x="3578"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0" name="Google Shape;510;p35"/>
            <p:cNvSpPr/>
            <p:nvPr/>
          </p:nvSpPr>
          <p:spPr>
            <a:xfrm>
              <a:off x="7370477" y="3132550"/>
              <a:ext cx="34149" cy="48129"/>
            </a:xfrm>
            <a:custGeom>
              <a:avLst/>
              <a:gdLst/>
              <a:ahLst/>
              <a:cxnLst/>
              <a:rect l="l" t="t" r="r" b="b"/>
              <a:pathLst>
                <a:path w="1925" h="2713" extrusionOk="0">
                  <a:moveTo>
                    <a:pt x="91" y="0"/>
                  </a:moveTo>
                  <a:cubicBezTo>
                    <a:pt x="47" y="0"/>
                    <a:pt x="0" y="41"/>
                    <a:pt x="15" y="94"/>
                  </a:cubicBezTo>
                  <a:cubicBezTo>
                    <a:pt x="251" y="855"/>
                    <a:pt x="590" y="1577"/>
                    <a:pt x="1062" y="2219"/>
                  </a:cubicBezTo>
                  <a:cubicBezTo>
                    <a:pt x="1341" y="2399"/>
                    <a:pt x="1628" y="2563"/>
                    <a:pt x="1924" y="2713"/>
                  </a:cubicBezTo>
                  <a:cubicBezTo>
                    <a:pt x="1261" y="1873"/>
                    <a:pt x="648" y="995"/>
                    <a:pt x="147" y="36"/>
                  </a:cubicBezTo>
                  <a:cubicBezTo>
                    <a:pt x="135" y="11"/>
                    <a:pt x="113" y="0"/>
                    <a:pt x="9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1" name="Google Shape;511;p35"/>
            <p:cNvSpPr/>
            <p:nvPr/>
          </p:nvSpPr>
          <p:spPr>
            <a:xfrm>
              <a:off x="7404396" y="3152685"/>
              <a:ext cx="27710" cy="39897"/>
            </a:xfrm>
            <a:custGeom>
              <a:avLst/>
              <a:gdLst/>
              <a:ahLst/>
              <a:cxnLst/>
              <a:rect l="l" t="t" r="r" b="b"/>
              <a:pathLst>
                <a:path w="1562" h="2249" extrusionOk="0">
                  <a:moveTo>
                    <a:pt x="89" y="1"/>
                  </a:moveTo>
                  <a:cubicBezTo>
                    <a:pt x="46" y="1"/>
                    <a:pt x="1" y="41"/>
                    <a:pt x="20" y="95"/>
                  </a:cubicBezTo>
                  <a:cubicBezTo>
                    <a:pt x="227" y="774"/>
                    <a:pt x="515" y="1415"/>
                    <a:pt x="906" y="1999"/>
                  </a:cubicBezTo>
                  <a:cubicBezTo>
                    <a:pt x="1120" y="2087"/>
                    <a:pt x="1340" y="2176"/>
                    <a:pt x="1561" y="2249"/>
                  </a:cubicBezTo>
                  <a:cubicBezTo>
                    <a:pt x="1038" y="1549"/>
                    <a:pt x="559" y="825"/>
                    <a:pt x="146" y="36"/>
                  </a:cubicBezTo>
                  <a:cubicBezTo>
                    <a:pt x="133" y="11"/>
                    <a:pt x="112" y="1"/>
                    <a:pt x="8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2" name="Google Shape;512;p35"/>
            <p:cNvSpPr/>
            <p:nvPr/>
          </p:nvSpPr>
          <p:spPr>
            <a:xfrm>
              <a:off x="7435814" y="3167923"/>
              <a:ext cx="21306" cy="30814"/>
            </a:xfrm>
            <a:custGeom>
              <a:avLst/>
              <a:gdLst/>
              <a:ahLst/>
              <a:cxnLst/>
              <a:rect l="l" t="t" r="r" b="b"/>
              <a:pathLst>
                <a:path w="1201" h="1737" extrusionOk="0">
                  <a:moveTo>
                    <a:pt x="89" y="1"/>
                  </a:moveTo>
                  <a:cubicBezTo>
                    <a:pt x="45" y="1"/>
                    <a:pt x="1" y="38"/>
                    <a:pt x="21" y="92"/>
                  </a:cubicBezTo>
                  <a:cubicBezTo>
                    <a:pt x="180" y="632"/>
                    <a:pt x="403" y="1152"/>
                    <a:pt x="684" y="1641"/>
                  </a:cubicBezTo>
                  <a:cubicBezTo>
                    <a:pt x="854" y="1683"/>
                    <a:pt x="1027" y="1716"/>
                    <a:pt x="1201" y="1737"/>
                  </a:cubicBezTo>
                  <a:cubicBezTo>
                    <a:pt x="807" y="1196"/>
                    <a:pt x="454" y="626"/>
                    <a:pt x="145" y="33"/>
                  </a:cubicBezTo>
                  <a:cubicBezTo>
                    <a:pt x="132" y="10"/>
                    <a:pt x="111" y="1"/>
                    <a:pt x="8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3" name="Google Shape;513;p35"/>
            <p:cNvSpPr/>
            <p:nvPr/>
          </p:nvSpPr>
          <p:spPr>
            <a:xfrm>
              <a:off x="7465847" y="3136045"/>
              <a:ext cx="35728" cy="34061"/>
            </a:xfrm>
            <a:custGeom>
              <a:avLst/>
              <a:gdLst/>
              <a:ahLst/>
              <a:cxnLst/>
              <a:rect l="l" t="t" r="r" b="b"/>
              <a:pathLst>
                <a:path w="2014" h="1920" extrusionOk="0">
                  <a:moveTo>
                    <a:pt x="1962" y="1"/>
                  </a:moveTo>
                  <a:lnTo>
                    <a:pt x="1962" y="1"/>
                  </a:lnTo>
                  <a:cubicBezTo>
                    <a:pt x="1733" y="325"/>
                    <a:pt x="1630" y="716"/>
                    <a:pt x="1431" y="1055"/>
                  </a:cubicBezTo>
                  <a:cubicBezTo>
                    <a:pt x="1204" y="1453"/>
                    <a:pt x="799" y="1704"/>
                    <a:pt x="354" y="1704"/>
                  </a:cubicBezTo>
                  <a:cubicBezTo>
                    <a:pt x="279" y="1704"/>
                    <a:pt x="202" y="1697"/>
                    <a:pt x="125" y="1682"/>
                  </a:cubicBezTo>
                  <a:cubicBezTo>
                    <a:pt x="119" y="1681"/>
                    <a:pt x="114" y="1680"/>
                    <a:pt x="108" y="1680"/>
                  </a:cubicBezTo>
                  <a:cubicBezTo>
                    <a:pt x="29" y="1680"/>
                    <a:pt x="0" y="1797"/>
                    <a:pt x="82" y="1830"/>
                  </a:cubicBezTo>
                  <a:cubicBezTo>
                    <a:pt x="242" y="1891"/>
                    <a:pt x="393" y="1919"/>
                    <a:pt x="535" y="1919"/>
                  </a:cubicBezTo>
                  <a:cubicBezTo>
                    <a:pt x="1299" y="1919"/>
                    <a:pt x="1808" y="1115"/>
                    <a:pt x="2013" y="370"/>
                  </a:cubicBezTo>
                  <a:cubicBezTo>
                    <a:pt x="1932" y="281"/>
                    <a:pt x="1896" y="171"/>
                    <a:pt x="196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4" name="Google Shape;514;p35"/>
            <p:cNvSpPr/>
            <p:nvPr/>
          </p:nvSpPr>
          <p:spPr>
            <a:xfrm>
              <a:off x="7239077" y="2185872"/>
              <a:ext cx="516411" cy="881660"/>
            </a:xfrm>
            <a:custGeom>
              <a:avLst/>
              <a:gdLst/>
              <a:ahLst/>
              <a:cxnLst/>
              <a:rect l="l" t="t" r="r" b="b"/>
              <a:pathLst>
                <a:path w="29110" h="49699" extrusionOk="0">
                  <a:moveTo>
                    <a:pt x="7046" y="1"/>
                  </a:moveTo>
                  <a:cubicBezTo>
                    <a:pt x="3010" y="1"/>
                    <a:pt x="1" y="3542"/>
                    <a:pt x="1186" y="7911"/>
                  </a:cubicBezTo>
                  <a:cubicBezTo>
                    <a:pt x="2776" y="13774"/>
                    <a:pt x="13806" y="26593"/>
                    <a:pt x="14005" y="27488"/>
                  </a:cubicBezTo>
                  <a:cubicBezTo>
                    <a:pt x="14204" y="28381"/>
                    <a:pt x="6651" y="44480"/>
                    <a:pt x="6950" y="45276"/>
                  </a:cubicBezTo>
                  <a:cubicBezTo>
                    <a:pt x="8264" y="48778"/>
                    <a:pt x="14580" y="49698"/>
                    <a:pt x="16838" y="49698"/>
                  </a:cubicBezTo>
                  <a:cubicBezTo>
                    <a:pt x="17209" y="49698"/>
                    <a:pt x="17470" y="49674"/>
                    <a:pt x="17582" y="49631"/>
                  </a:cubicBezTo>
                  <a:cubicBezTo>
                    <a:pt x="18377" y="49330"/>
                    <a:pt x="28912" y="31562"/>
                    <a:pt x="29011" y="26394"/>
                  </a:cubicBezTo>
                  <a:cubicBezTo>
                    <a:pt x="29109" y="21227"/>
                    <a:pt x="14586" y="3337"/>
                    <a:pt x="11421" y="1352"/>
                  </a:cubicBezTo>
                  <a:cubicBezTo>
                    <a:pt x="9927" y="415"/>
                    <a:pt x="8426" y="1"/>
                    <a:pt x="7046"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5" name="Google Shape;515;p35"/>
            <p:cNvSpPr/>
            <p:nvPr/>
          </p:nvSpPr>
          <p:spPr>
            <a:xfrm>
              <a:off x="7204768" y="2181118"/>
              <a:ext cx="573037" cy="836423"/>
            </a:xfrm>
            <a:custGeom>
              <a:avLst/>
              <a:gdLst/>
              <a:ahLst/>
              <a:cxnLst/>
              <a:rect l="l" t="t" r="r" b="b"/>
              <a:pathLst>
                <a:path w="32302" h="47149" extrusionOk="0">
                  <a:moveTo>
                    <a:pt x="8987" y="1"/>
                  </a:moveTo>
                  <a:cubicBezTo>
                    <a:pt x="4250" y="1"/>
                    <a:pt x="1" y="3800"/>
                    <a:pt x="3569" y="10630"/>
                  </a:cubicBezTo>
                  <a:cubicBezTo>
                    <a:pt x="8520" y="20104"/>
                    <a:pt x="15480" y="27080"/>
                    <a:pt x="15409" y="27656"/>
                  </a:cubicBezTo>
                  <a:cubicBezTo>
                    <a:pt x="15308" y="28474"/>
                    <a:pt x="9627" y="41415"/>
                    <a:pt x="9645" y="42263"/>
                  </a:cubicBezTo>
                  <a:cubicBezTo>
                    <a:pt x="9663" y="43017"/>
                    <a:pt x="14846" y="47149"/>
                    <a:pt x="20153" y="47149"/>
                  </a:cubicBezTo>
                  <a:cubicBezTo>
                    <a:pt x="20826" y="47149"/>
                    <a:pt x="21500" y="47082"/>
                    <a:pt x="22167" y="46934"/>
                  </a:cubicBezTo>
                  <a:cubicBezTo>
                    <a:pt x="22762" y="46802"/>
                    <a:pt x="32302" y="30902"/>
                    <a:pt x="31374" y="26199"/>
                  </a:cubicBezTo>
                  <a:cubicBezTo>
                    <a:pt x="30446" y="21495"/>
                    <a:pt x="19855" y="5993"/>
                    <a:pt x="14284" y="1753"/>
                  </a:cubicBezTo>
                  <a:cubicBezTo>
                    <a:pt x="12728" y="570"/>
                    <a:pt x="10821" y="1"/>
                    <a:pt x="8987" y="1"/>
                  </a:cubicBezTo>
                  <a:close/>
                </a:path>
              </a:pathLst>
            </a:custGeom>
            <a:solidFill>
              <a:srgbClr val="EB573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6" name="Google Shape;516;p35"/>
            <p:cNvSpPr/>
            <p:nvPr/>
          </p:nvSpPr>
          <p:spPr>
            <a:xfrm>
              <a:off x="6659795" y="2138684"/>
              <a:ext cx="449336" cy="1211465"/>
            </a:xfrm>
            <a:custGeom>
              <a:avLst/>
              <a:gdLst/>
              <a:ahLst/>
              <a:cxnLst/>
              <a:rect l="l" t="t" r="r" b="b"/>
              <a:pathLst>
                <a:path w="25329" h="68290" extrusionOk="0">
                  <a:moveTo>
                    <a:pt x="25329" y="0"/>
                  </a:moveTo>
                  <a:lnTo>
                    <a:pt x="25329" y="0"/>
                  </a:lnTo>
                  <a:cubicBezTo>
                    <a:pt x="25328" y="0"/>
                    <a:pt x="18720" y="1953"/>
                    <a:pt x="15677" y="6341"/>
                  </a:cubicBezTo>
                  <a:cubicBezTo>
                    <a:pt x="12635" y="10729"/>
                    <a:pt x="2073" y="35198"/>
                    <a:pt x="1037" y="41557"/>
                  </a:cubicBezTo>
                  <a:cubicBezTo>
                    <a:pt x="1" y="47915"/>
                    <a:pt x="175" y="57456"/>
                    <a:pt x="1002" y="59842"/>
                  </a:cubicBezTo>
                  <a:cubicBezTo>
                    <a:pt x="1791" y="62124"/>
                    <a:pt x="5503" y="68290"/>
                    <a:pt x="6291" y="68290"/>
                  </a:cubicBezTo>
                  <a:cubicBezTo>
                    <a:pt x="6327" y="68290"/>
                    <a:pt x="6357" y="68277"/>
                    <a:pt x="6381" y="68250"/>
                  </a:cubicBezTo>
                  <a:cubicBezTo>
                    <a:pt x="6913" y="67639"/>
                    <a:pt x="3629" y="52558"/>
                    <a:pt x="3909" y="45141"/>
                  </a:cubicBezTo>
                  <a:cubicBezTo>
                    <a:pt x="4189" y="37722"/>
                    <a:pt x="14313" y="13693"/>
                    <a:pt x="16317" y="9722"/>
                  </a:cubicBezTo>
                  <a:cubicBezTo>
                    <a:pt x="18321" y="5751"/>
                    <a:pt x="21671" y="1648"/>
                    <a:pt x="25329"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7" name="Google Shape;517;p35"/>
            <p:cNvSpPr/>
            <p:nvPr/>
          </p:nvSpPr>
          <p:spPr>
            <a:xfrm>
              <a:off x="6761481" y="2111772"/>
              <a:ext cx="580027" cy="699293"/>
            </a:xfrm>
            <a:custGeom>
              <a:avLst/>
              <a:gdLst/>
              <a:ahLst/>
              <a:cxnLst/>
              <a:rect l="l" t="t" r="r" b="b"/>
              <a:pathLst>
                <a:path w="32696" h="39419" extrusionOk="0">
                  <a:moveTo>
                    <a:pt x="22901" y="1"/>
                  </a:moveTo>
                  <a:cubicBezTo>
                    <a:pt x="18992" y="1"/>
                    <a:pt x="11659" y="6056"/>
                    <a:pt x="10667" y="7140"/>
                  </a:cubicBezTo>
                  <a:cubicBezTo>
                    <a:pt x="9674" y="8226"/>
                    <a:pt x="7039" y="10823"/>
                    <a:pt x="7437" y="11122"/>
                  </a:cubicBezTo>
                  <a:cubicBezTo>
                    <a:pt x="7707" y="11326"/>
                    <a:pt x="8521" y="11359"/>
                    <a:pt x="9015" y="11359"/>
                  </a:cubicBezTo>
                  <a:cubicBezTo>
                    <a:pt x="9248" y="11359"/>
                    <a:pt x="9410" y="11351"/>
                    <a:pt x="9410" y="11351"/>
                  </a:cubicBezTo>
                  <a:lnTo>
                    <a:pt x="9410" y="11351"/>
                  </a:lnTo>
                  <a:cubicBezTo>
                    <a:pt x="9410" y="11351"/>
                    <a:pt x="3650" y="17227"/>
                    <a:pt x="3714" y="18181"/>
                  </a:cubicBezTo>
                  <a:cubicBezTo>
                    <a:pt x="3778" y="19134"/>
                    <a:pt x="1" y="38390"/>
                    <a:pt x="1" y="38390"/>
                  </a:cubicBezTo>
                  <a:cubicBezTo>
                    <a:pt x="1" y="38390"/>
                    <a:pt x="8113" y="13816"/>
                    <a:pt x="14486" y="6012"/>
                  </a:cubicBezTo>
                  <a:cubicBezTo>
                    <a:pt x="16783" y="3201"/>
                    <a:pt x="20732" y="902"/>
                    <a:pt x="22866" y="902"/>
                  </a:cubicBezTo>
                  <a:cubicBezTo>
                    <a:pt x="22880" y="902"/>
                    <a:pt x="22894" y="902"/>
                    <a:pt x="22907" y="902"/>
                  </a:cubicBezTo>
                  <a:cubicBezTo>
                    <a:pt x="25031" y="931"/>
                    <a:pt x="26988" y="1695"/>
                    <a:pt x="26583" y="3643"/>
                  </a:cubicBezTo>
                  <a:cubicBezTo>
                    <a:pt x="26177" y="5592"/>
                    <a:pt x="23186" y="21417"/>
                    <a:pt x="23046" y="29816"/>
                  </a:cubicBezTo>
                  <a:cubicBezTo>
                    <a:pt x="22905" y="38216"/>
                    <a:pt x="22975" y="39418"/>
                    <a:pt x="22975" y="39418"/>
                  </a:cubicBezTo>
                  <a:cubicBezTo>
                    <a:pt x="22975" y="39418"/>
                    <a:pt x="26639" y="25248"/>
                    <a:pt x="28168" y="22138"/>
                  </a:cubicBezTo>
                  <a:cubicBezTo>
                    <a:pt x="29699" y="19027"/>
                    <a:pt x="31027" y="16843"/>
                    <a:pt x="31361" y="16049"/>
                  </a:cubicBezTo>
                  <a:cubicBezTo>
                    <a:pt x="31693" y="15254"/>
                    <a:pt x="27661" y="10874"/>
                    <a:pt x="27661" y="10874"/>
                  </a:cubicBezTo>
                  <a:lnTo>
                    <a:pt x="27661" y="10874"/>
                  </a:lnTo>
                  <a:cubicBezTo>
                    <a:pt x="27661" y="10874"/>
                    <a:pt x="30356" y="11544"/>
                    <a:pt x="31625" y="11544"/>
                  </a:cubicBezTo>
                  <a:cubicBezTo>
                    <a:pt x="31925" y="11544"/>
                    <a:pt x="32145" y="11506"/>
                    <a:pt x="32231" y="11414"/>
                  </a:cubicBezTo>
                  <a:cubicBezTo>
                    <a:pt x="32696" y="10918"/>
                    <a:pt x="30157" y="4719"/>
                    <a:pt x="29232" y="3458"/>
                  </a:cubicBezTo>
                  <a:cubicBezTo>
                    <a:pt x="28307" y="2198"/>
                    <a:pt x="27370" y="10"/>
                    <a:pt x="22909" y="1"/>
                  </a:cubicBezTo>
                  <a:cubicBezTo>
                    <a:pt x="22906" y="1"/>
                    <a:pt x="22904" y="1"/>
                    <a:pt x="2290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8" name="Google Shape;518;p35"/>
            <p:cNvSpPr/>
            <p:nvPr/>
          </p:nvSpPr>
          <p:spPr>
            <a:xfrm>
              <a:off x="7343370" y="2542446"/>
              <a:ext cx="138372" cy="400516"/>
            </a:xfrm>
            <a:custGeom>
              <a:avLst/>
              <a:gdLst/>
              <a:ahLst/>
              <a:cxnLst/>
              <a:rect l="l" t="t" r="r" b="b"/>
              <a:pathLst>
                <a:path w="7800" h="22577" extrusionOk="0">
                  <a:moveTo>
                    <a:pt x="750" y="0"/>
                  </a:moveTo>
                  <a:cubicBezTo>
                    <a:pt x="673" y="0"/>
                    <a:pt x="606" y="90"/>
                    <a:pt x="678" y="157"/>
                  </a:cubicBezTo>
                  <a:cubicBezTo>
                    <a:pt x="3116" y="2372"/>
                    <a:pt x="5319" y="4929"/>
                    <a:pt x="7159" y="7660"/>
                  </a:cubicBezTo>
                  <a:cubicBezTo>
                    <a:pt x="5755" y="10665"/>
                    <a:pt x="1" y="21610"/>
                    <a:pt x="1729" y="22543"/>
                  </a:cubicBezTo>
                  <a:cubicBezTo>
                    <a:pt x="1771" y="22566"/>
                    <a:pt x="1814" y="22577"/>
                    <a:pt x="1850" y="22577"/>
                  </a:cubicBezTo>
                  <a:cubicBezTo>
                    <a:pt x="1936" y="22577"/>
                    <a:pt x="1991" y="22518"/>
                    <a:pt x="1942" y="22417"/>
                  </a:cubicBezTo>
                  <a:cubicBezTo>
                    <a:pt x="1313" y="21093"/>
                    <a:pt x="7800" y="7566"/>
                    <a:pt x="7711" y="7435"/>
                  </a:cubicBezTo>
                  <a:cubicBezTo>
                    <a:pt x="5773" y="4582"/>
                    <a:pt x="3520" y="2159"/>
                    <a:pt x="813" y="22"/>
                  </a:cubicBezTo>
                  <a:cubicBezTo>
                    <a:pt x="793" y="7"/>
                    <a:pt x="771" y="0"/>
                    <a:pt x="75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9" name="Google Shape;519;p35"/>
            <p:cNvSpPr/>
            <p:nvPr/>
          </p:nvSpPr>
          <p:spPr>
            <a:xfrm>
              <a:off x="6731270" y="2332174"/>
              <a:ext cx="160387" cy="372930"/>
            </a:xfrm>
            <a:custGeom>
              <a:avLst/>
              <a:gdLst/>
              <a:ahLst/>
              <a:cxnLst/>
              <a:rect l="l" t="t" r="r" b="b"/>
              <a:pathLst>
                <a:path w="9041" h="21022" extrusionOk="0">
                  <a:moveTo>
                    <a:pt x="8846" y="0"/>
                  </a:moveTo>
                  <a:cubicBezTo>
                    <a:pt x="8799" y="0"/>
                    <a:pt x="8754" y="23"/>
                    <a:pt x="8730" y="77"/>
                  </a:cubicBezTo>
                  <a:cubicBezTo>
                    <a:pt x="7207" y="3625"/>
                    <a:pt x="5624" y="7130"/>
                    <a:pt x="3987" y="10627"/>
                  </a:cubicBezTo>
                  <a:cubicBezTo>
                    <a:pt x="2454" y="13905"/>
                    <a:pt x="747" y="17261"/>
                    <a:pt x="24" y="20834"/>
                  </a:cubicBezTo>
                  <a:cubicBezTo>
                    <a:pt x="0" y="20951"/>
                    <a:pt x="84" y="21021"/>
                    <a:pt x="170" y="21021"/>
                  </a:cubicBezTo>
                  <a:cubicBezTo>
                    <a:pt x="229" y="21021"/>
                    <a:pt x="289" y="20989"/>
                    <a:pt x="318" y="20915"/>
                  </a:cubicBezTo>
                  <a:cubicBezTo>
                    <a:pt x="1799" y="17252"/>
                    <a:pt x="3197" y="13584"/>
                    <a:pt x="4885" y="10004"/>
                  </a:cubicBezTo>
                  <a:cubicBezTo>
                    <a:pt x="6393" y="6805"/>
                    <a:pt x="8000" y="3597"/>
                    <a:pt x="9009" y="195"/>
                  </a:cubicBezTo>
                  <a:cubicBezTo>
                    <a:pt x="9041" y="88"/>
                    <a:pt x="8939" y="0"/>
                    <a:pt x="8846"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0" name="Google Shape;520;p35"/>
            <p:cNvSpPr/>
            <p:nvPr/>
          </p:nvSpPr>
          <p:spPr>
            <a:xfrm>
              <a:off x="6456140" y="2323340"/>
              <a:ext cx="26681" cy="25368"/>
            </a:xfrm>
            <a:custGeom>
              <a:avLst/>
              <a:gdLst/>
              <a:ahLst/>
              <a:cxnLst/>
              <a:rect l="l" t="t" r="r" b="b"/>
              <a:pathLst>
                <a:path w="1504" h="1430" extrusionOk="0">
                  <a:moveTo>
                    <a:pt x="745" y="0"/>
                  </a:moveTo>
                  <a:cubicBezTo>
                    <a:pt x="373" y="0"/>
                    <a:pt x="1" y="303"/>
                    <a:pt x="1" y="715"/>
                  </a:cubicBezTo>
                  <a:cubicBezTo>
                    <a:pt x="1" y="1127"/>
                    <a:pt x="374" y="1429"/>
                    <a:pt x="745" y="1429"/>
                  </a:cubicBezTo>
                  <a:cubicBezTo>
                    <a:pt x="916" y="1429"/>
                    <a:pt x="1086" y="1366"/>
                    <a:pt x="1220" y="1221"/>
                  </a:cubicBezTo>
                  <a:lnTo>
                    <a:pt x="1250" y="1188"/>
                  </a:lnTo>
                  <a:cubicBezTo>
                    <a:pt x="1504" y="914"/>
                    <a:pt x="1504" y="517"/>
                    <a:pt x="1250" y="242"/>
                  </a:cubicBezTo>
                  <a:cubicBezTo>
                    <a:pt x="1241" y="231"/>
                    <a:pt x="1231" y="221"/>
                    <a:pt x="1220" y="209"/>
                  </a:cubicBezTo>
                  <a:cubicBezTo>
                    <a:pt x="1086" y="64"/>
                    <a:pt x="915" y="0"/>
                    <a:pt x="745"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1" name="Google Shape;521;p35"/>
            <p:cNvSpPr/>
            <p:nvPr/>
          </p:nvSpPr>
          <p:spPr>
            <a:xfrm>
              <a:off x="6493660" y="2352291"/>
              <a:ext cx="29076" cy="25297"/>
            </a:xfrm>
            <a:custGeom>
              <a:avLst/>
              <a:gdLst/>
              <a:ahLst/>
              <a:cxnLst/>
              <a:rect l="l" t="t" r="r" b="b"/>
              <a:pathLst>
                <a:path w="1639" h="1426" extrusionOk="0">
                  <a:moveTo>
                    <a:pt x="906" y="1"/>
                  </a:moveTo>
                  <a:cubicBezTo>
                    <a:pt x="848" y="1"/>
                    <a:pt x="789" y="8"/>
                    <a:pt x="730" y="22"/>
                  </a:cubicBezTo>
                  <a:lnTo>
                    <a:pt x="671" y="35"/>
                  </a:lnTo>
                  <a:cubicBezTo>
                    <a:pt x="1" y="193"/>
                    <a:pt x="0" y="1233"/>
                    <a:pt x="671" y="1390"/>
                  </a:cubicBezTo>
                  <a:lnTo>
                    <a:pt x="730" y="1405"/>
                  </a:lnTo>
                  <a:cubicBezTo>
                    <a:pt x="789" y="1419"/>
                    <a:pt x="848" y="1425"/>
                    <a:pt x="906" y="1425"/>
                  </a:cubicBezTo>
                  <a:cubicBezTo>
                    <a:pt x="1293" y="1425"/>
                    <a:pt x="1638" y="1128"/>
                    <a:pt x="1638" y="712"/>
                  </a:cubicBezTo>
                  <a:cubicBezTo>
                    <a:pt x="1638" y="298"/>
                    <a:pt x="1293" y="1"/>
                    <a:pt x="90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2" name="Google Shape;522;p35"/>
            <p:cNvSpPr/>
            <p:nvPr/>
          </p:nvSpPr>
          <p:spPr>
            <a:xfrm>
              <a:off x="7584351" y="2972127"/>
              <a:ext cx="43765" cy="46248"/>
            </a:xfrm>
            <a:custGeom>
              <a:avLst/>
              <a:gdLst/>
              <a:ahLst/>
              <a:cxnLst/>
              <a:rect l="l" t="t" r="r" b="b"/>
              <a:pathLst>
                <a:path w="2467" h="2607" extrusionOk="0">
                  <a:moveTo>
                    <a:pt x="2433" y="1"/>
                  </a:moveTo>
                  <a:cubicBezTo>
                    <a:pt x="2427" y="1"/>
                    <a:pt x="2417" y="10"/>
                    <a:pt x="2403" y="30"/>
                  </a:cubicBezTo>
                  <a:cubicBezTo>
                    <a:pt x="2125" y="426"/>
                    <a:pt x="1593" y="1738"/>
                    <a:pt x="1111" y="2165"/>
                  </a:cubicBezTo>
                  <a:cubicBezTo>
                    <a:pt x="863" y="2385"/>
                    <a:pt x="409" y="2442"/>
                    <a:pt x="112" y="2464"/>
                  </a:cubicBezTo>
                  <a:cubicBezTo>
                    <a:pt x="0" y="2474"/>
                    <a:pt x="36" y="2591"/>
                    <a:pt x="154" y="2598"/>
                  </a:cubicBezTo>
                  <a:cubicBezTo>
                    <a:pt x="237" y="2603"/>
                    <a:pt x="319" y="2607"/>
                    <a:pt x="399" y="2607"/>
                  </a:cubicBezTo>
                  <a:cubicBezTo>
                    <a:pt x="828" y="2607"/>
                    <a:pt x="1204" y="2510"/>
                    <a:pt x="1455" y="2137"/>
                  </a:cubicBezTo>
                  <a:cubicBezTo>
                    <a:pt x="1831" y="1577"/>
                    <a:pt x="2205" y="900"/>
                    <a:pt x="2391" y="306"/>
                  </a:cubicBezTo>
                  <a:cubicBezTo>
                    <a:pt x="2421" y="208"/>
                    <a:pt x="2466" y="1"/>
                    <a:pt x="243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3" name="Google Shape;523;p35"/>
            <p:cNvSpPr/>
            <p:nvPr/>
          </p:nvSpPr>
          <p:spPr>
            <a:xfrm>
              <a:off x="7565759" y="2970903"/>
              <a:ext cx="29271" cy="22725"/>
            </a:xfrm>
            <a:custGeom>
              <a:avLst/>
              <a:gdLst/>
              <a:ahLst/>
              <a:cxnLst/>
              <a:rect l="l" t="t" r="r" b="b"/>
              <a:pathLst>
                <a:path w="1650" h="1281" extrusionOk="0">
                  <a:moveTo>
                    <a:pt x="825" y="0"/>
                  </a:moveTo>
                  <a:cubicBezTo>
                    <a:pt x="2" y="0"/>
                    <a:pt x="0" y="1280"/>
                    <a:pt x="825" y="1280"/>
                  </a:cubicBezTo>
                  <a:cubicBezTo>
                    <a:pt x="1649" y="1280"/>
                    <a:pt x="1649" y="0"/>
                    <a:pt x="825"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4" name="Google Shape;524;p35"/>
            <p:cNvSpPr/>
            <p:nvPr/>
          </p:nvSpPr>
          <p:spPr>
            <a:xfrm>
              <a:off x="7584599" y="2933791"/>
              <a:ext cx="30726" cy="23843"/>
            </a:xfrm>
            <a:custGeom>
              <a:avLst/>
              <a:gdLst/>
              <a:ahLst/>
              <a:cxnLst/>
              <a:rect l="l" t="t" r="r" b="b"/>
              <a:pathLst>
                <a:path w="1732" h="1344" extrusionOk="0">
                  <a:moveTo>
                    <a:pt x="867" y="0"/>
                  </a:moveTo>
                  <a:cubicBezTo>
                    <a:pt x="2" y="0"/>
                    <a:pt x="1" y="1344"/>
                    <a:pt x="867" y="1344"/>
                  </a:cubicBezTo>
                  <a:cubicBezTo>
                    <a:pt x="1732" y="1344"/>
                    <a:pt x="1732" y="0"/>
                    <a:pt x="86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5" name="Google Shape;525;p35"/>
            <p:cNvSpPr/>
            <p:nvPr/>
          </p:nvSpPr>
          <p:spPr>
            <a:xfrm>
              <a:off x="6873917" y="1691955"/>
              <a:ext cx="384568" cy="545434"/>
            </a:xfrm>
            <a:custGeom>
              <a:avLst/>
              <a:gdLst/>
              <a:ahLst/>
              <a:cxnLst/>
              <a:rect l="l" t="t" r="r" b="b"/>
              <a:pathLst>
                <a:path w="21678" h="30746" extrusionOk="0">
                  <a:moveTo>
                    <a:pt x="10833" y="0"/>
                  </a:moveTo>
                  <a:cubicBezTo>
                    <a:pt x="8076" y="0"/>
                    <a:pt x="5369" y="571"/>
                    <a:pt x="3769" y="1985"/>
                  </a:cubicBezTo>
                  <a:cubicBezTo>
                    <a:pt x="2582" y="3033"/>
                    <a:pt x="1645" y="4980"/>
                    <a:pt x="1004" y="7229"/>
                  </a:cubicBezTo>
                  <a:cubicBezTo>
                    <a:pt x="370" y="9472"/>
                    <a:pt x="23" y="12017"/>
                    <a:pt x="9" y="14252"/>
                  </a:cubicBezTo>
                  <a:lnTo>
                    <a:pt x="9" y="14288"/>
                  </a:lnTo>
                  <a:cubicBezTo>
                    <a:pt x="1" y="15947"/>
                    <a:pt x="214" y="17422"/>
                    <a:pt x="539" y="18515"/>
                  </a:cubicBezTo>
                  <a:cubicBezTo>
                    <a:pt x="1722" y="22496"/>
                    <a:pt x="6169" y="24138"/>
                    <a:pt x="9652" y="24138"/>
                  </a:cubicBezTo>
                  <a:cubicBezTo>
                    <a:pt x="9904" y="24138"/>
                    <a:pt x="10152" y="24129"/>
                    <a:pt x="10392" y="24112"/>
                  </a:cubicBezTo>
                  <a:cubicBezTo>
                    <a:pt x="10408" y="24112"/>
                    <a:pt x="10422" y="24134"/>
                    <a:pt x="10429" y="24171"/>
                  </a:cubicBezTo>
                  <a:cubicBezTo>
                    <a:pt x="10518" y="24429"/>
                    <a:pt x="10532" y="25410"/>
                    <a:pt x="10599" y="25823"/>
                  </a:cubicBezTo>
                  <a:cubicBezTo>
                    <a:pt x="10629" y="26000"/>
                    <a:pt x="10503" y="26414"/>
                    <a:pt x="10363" y="26922"/>
                  </a:cubicBezTo>
                  <a:cubicBezTo>
                    <a:pt x="9957" y="28409"/>
                    <a:pt x="9401" y="30745"/>
                    <a:pt x="11974" y="30745"/>
                  </a:cubicBezTo>
                  <a:cubicBezTo>
                    <a:pt x="12070" y="30745"/>
                    <a:pt x="12169" y="30742"/>
                    <a:pt x="12274" y="30735"/>
                  </a:cubicBezTo>
                  <a:cubicBezTo>
                    <a:pt x="14560" y="30587"/>
                    <a:pt x="19339" y="26803"/>
                    <a:pt x="19552" y="25889"/>
                  </a:cubicBezTo>
                  <a:cubicBezTo>
                    <a:pt x="19870" y="24488"/>
                    <a:pt x="19996" y="19959"/>
                    <a:pt x="20165" y="17540"/>
                  </a:cubicBezTo>
                  <a:cubicBezTo>
                    <a:pt x="20180" y="17416"/>
                    <a:pt x="20180" y="17296"/>
                    <a:pt x="20187" y="17187"/>
                  </a:cubicBezTo>
                  <a:cubicBezTo>
                    <a:pt x="20203" y="17016"/>
                    <a:pt x="20224" y="16869"/>
                    <a:pt x="20232" y="16729"/>
                  </a:cubicBezTo>
                  <a:cubicBezTo>
                    <a:pt x="20600" y="13202"/>
                    <a:pt x="21677" y="4567"/>
                    <a:pt x="19672" y="2435"/>
                  </a:cubicBezTo>
                  <a:cubicBezTo>
                    <a:pt x="18351" y="1034"/>
                    <a:pt x="14546" y="0"/>
                    <a:pt x="10833"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6" name="Google Shape;526;p35"/>
            <p:cNvSpPr/>
            <p:nvPr/>
          </p:nvSpPr>
          <p:spPr>
            <a:xfrm>
              <a:off x="6898877" y="1891743"/>
              <a:ext cx="20507" cy="25812"/>
            </a:xfrm>
            <a:custGeom>
              <a:avLst/>
              <a:gdLst/>
              <a:ahLst/>
              <a:cxnLst/>
              <a:rect l="l" t="t" r="r" b="b"/>
              <a:pathLst>
                <a:path w="1156" h="1455" extrusionOk="0">
                  <a:moveTo>
                    <a:pt x="565" y="1"/>
                  </a:moveTo>
                  <a:cubicBezTo>
                    <a:pt x="558" y="1"/>
                    <a:pt x="552" y="1"/>
                    <a:pt x="546" y="1"/>
                  </a:cubicBezTo>
                  <a:cubicBezTo>
                    <a:pt x="237" y="16"/>
                    <a:pt x="0" y="352"/>
                    <a:pt x="19" y="752"/>
                  </a:cubicBezTo>
                  <a:cubicBezTo>
                    <a:pt x="37" y="1145"/>
                    <a:pt x="290" y="1454"/>
                    <a:pt x="590" y="1454"/>
                  </a:cubicBezTo>
                  <a:cubicBezTo>
                    <a:pt x="596" y="1454"/>
                    <a:pt x="603" y="1454"/>
                    <a:pt x="610" y="1454"/>
                  </a:cubicBezTo>
                  <a:cubicBezTo>
                    <a:pt x="919" y="1441"/>
                    <a:pt x="1156" y="1104"/>
                    <a:pt x="1137" y="703"/>
                  </a:cubicBezTo>
                  <a:cubicBezTo>
                    <a:pt x="1121" y="310"/>
                    <a:pt x="867" y="1"/>
                    <a:pt x="56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7" name="Google Shape;527;p35"/>
            <p:cNvSpPr/>
            <p:nvPr/>
          </p:nvSpPr>
          <p:spPr>
            <a:xfrm>
              <a:off x="7017948" y="1899194"/>
              <a:ext cx="20490" cy="25812"/>
            </a:xfrm>
            <a:custGeom>
              <a:avLst/>
              <a:gdLst/>
              <a:ahLst/>
              <a:cxnLst/>
              <a:rect l="l" t="t" r="r" b="b"/>
              <a:pathLst>
                <a:path w="1155" h="1455" extrusionOk="0">
                  <a:moveTo>
                    <a:pt x="564" y="1"/>
                  </a:moveTo>
                  <a:cubicBezTo>
                    <a:pt x="557" y="1"/>
                    <a:pt x="551" y="1"/>
                    <a:pt x="545" y="1"/>
                  </a:cubicBezTo>
                  <a:cubicBezTo>
                    <a:pt x="236" y="14"/>
                    <a:pt x="1" y="351"/>
                    <a:pt x="18" y="752"/>
                  </a:cubicBezTo>
                  <a:cubicBezTo>
                    <a:pt x="35" y="1145"/>
                    <a:pt x="290" y="1454"/>
                    <a:pt x="590" y="1454"/>
                  </a:cubicBezTo>
                  <a:cubicBezTo>
                    <a:pt x="597" y="1454"/>
                    <a:pt x="603" y="1454"/>
                    <a:pt x="609" y="1454"/>
                  </a:cubicBezTo>
                  <a:cubicBezTo>
                    <a:pt x="918" y="1441"/>
                    <a:pt x="1155" y="1104"/>
                    <a:pt x="1136" y="703"/>
                  </a:cubicBezTo>
                  <a:cubicBezTo>
                    <a:pt x="1120" y="310"/>
                    <a:pt x="865" y="1"/>
                    <a:pt x="56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8" name="Google Shape;528;p35"/>
            <p:cNvSpPr/>
            <p:nvPr/>
          </p:nvSpPr>
          <p:spPr>
            <a:xfrm>
              <a:off x="6888588" y="1829192"/>
              <a:ext cx="51836" cy="25102"/>
            </a:xfrm>
            <a:custGeom>
              <a:avLst/>
              <a:gdLst/>
              <a:ahLst/>
              <a:cxnLst/>
              <a:rect l="l" t="t" r="r" b="b"/>
              <a:pathLst>
                <a:path w="2922" h="1415" extrusionOk="0">
                  <a:moveTo>
                    <a:pt x="1674" y="1"/>
                  </a:moveTo>
                  <a:cubicBezTo>
                    <a:pt x="1583" y="1"/>
                    <a:pt x="1489" y="5"/>
                    <a:pt x="1394" y="14"/>
                  </a:cubicBezTo>
                  <a:cubicBezTo>
                    <a:pt x="608" y="90"/>
                    <a:pt x="1" y="463"/>
                    <a:pt x="37" y="845"/>
                  </a:cubicBezTo>
                  <a:cubicBezTo>
                    <a:pt x="70" y="1182"/>
                    <a:pt x="589" y="1415"/>
                    <a:pt x="1248" y="1415"/>
                  </a:cubicBezTo>
                  <a:cubicBezTo>
                    <a:pt x="1339" y="1415"/>
                    <a:pt x="1432" y="1410"/>
                    <a:pt x="1528" y="1401"/>
                  </a:cubicBezTo>
                  <a:cubicBezTo>
                    <a:pt x="2314" y="1325"/>
                    <a:pt x="2921" y="954"/>
                    <a:pt x="2883" y="570"/>
                  </a:cubicBezTo>
                  <a:cubicBezTo>
                    <a:pt x="2851" y="233"/>
                    <a:pt x="2332" y="1"/>
                    <a:pt x="167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9" name="Google Shape;529;p35"/>
            <p:cNvSpPr/>
            <p:nvPr/>
          </p:nvSpPr>
          <p:spPr>
            <a:xfrm>
              <a:off x="7009042" y="1834425"/>
              <a:ext cx="52564" cy="27337"/>
            </a:xfrm>
            <a:custGeom>
              <a:avLst/>
              <a:gdLst/>
              <a:ahLst/>
              <a:cxnLst/>
              <a:rect l="l" t="t" r="r" b="b"/>
              <a:pathLst>
                <a:path w="2963" h="1541" extrusionOk="0">
                  <a:moveTo>
                    <a:pt x="971" y="0"/>
                  </a:moveTo>
                  <a:cubicBezTo>
                    <a:pt x="516" y="0"/>
                    <a:pt x="169" y="143"/>
                    <a:pt x="101" y="397"/>
                  </a:cubicBezTo>
                  <a:cubicBezTo>
                    <a:pt x="0" y="769"/>
                    <a:pt x="537" y="1237"/>
                    <a:pt x="1299" y="1444"/>
                  </a:cubicBezTo>
                  <a:cubicBezTo>
                    <a:pt x="1542" y="1509"/>
                    <a:pt x="1778" y="1541"/>
                    <a:pt x="1991" y="1541"/>
                  </a:cubicBezTo>
                  <a:cubicBezTo>
                    <a:pt x="2446" y="1541"/>
                    <a:pt x="2793" y="1397"/>
                    <a:pt x="2862" y="1144"/>
                  </a:cubicBezTo>
                  <a:cubicBezTo>
                    <a:pt x="2962" y="772"/>
                    <a:pt x="2425" y="304"/>
                    <a:pt x="1663" y="97"/>
                  </a:cubicBezTo>
                  <a:cubicBezTo>
                    <a:pt x="1420" y="31"/>
                    <a:pt x="1184" y="0"/>
                    <a:pt x="97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0" name="Google Shape;530;p35"/>
            <p:cNvSpPr/>
            <p:nvPr/>
          </p:nvSpPr>
          <p:spPr>
            <a:xfrm>
              <a:off x="6927545" y="1848546"/>
              <a:ext cx="38673" cy="109332"/>
            </a:xfrm>
            <a:custGeom>
              <a:avLst/>
              <a:gdLst/>
              <a:ahLst/>
              <a:cxnLst/>
              <a:rect l="l" t="t" r="r" b="b"/>
              <a:pathLst>
                <a:path w="2180" h="6163" extrusionOk="0">
                  <a:moveTo>
                    <a:pt x="1424" y="0"/>
                  </a:moveTo>
                  <a:cubicBezTo>
                    <a:pt x="1390" y="0"/>
                    <a:pt x="1356" y="20"/>
                    <a:pt x="1343" y="64"/>
                  </a:cubicBezTo>
                  <a:cubicBezTo>
                    <a:pt x="864" y="1683"/>
                    <a:pt x="0" y="6036"/>
                    <a:pt x="796" y="6151"/>
                  </a:cubicBezTo>
                  <a:cubicBezTo>
                    <a:pt x="851" y="6159"/>
                    <a:pt x="907" y="6163"/>
                    <a:pt x="964" y="6163"/>
                  </a:cubicBezTo>
                  <a:cubicBezTo>
                    <a:pt x="1372" y="6163"/>
                    <a:pt x="1807" y="5969"/>
                    <a:pt x="2066" y="5752"/>
                  </a:cubicBezTo>
                  <a:cubicBezTo>
                    <a:pt x="2180" y="5657"/>
                    <a:pt x="2112" y="5497"/>
                    <a:pt x="1991" y="5497"/>
                  </a:cubicBezTo>
                  <a:cubicBezTo>
                    <a:pt x="1967" y="5497"/>
                    <a:pt x="1941" y="5503"/>
                    <a:pt x="1914" y="5518"/>
                  </a:cubicBezTo>
                  <a:cubicBezTo>
                    <a:pt x="1766" y="5595"/>
                    <a:pt x="1453" y="5761"/>
                    <a:pt x="1202" y="5761"/>
                  </a:cubicBezTo>
                  <a:cubicBezTo>
                    <a:pt x="1099" y="5761"/>
                    <a:pt x="1006" y="5732"/>
                    <a:pt x="940" y="5658"/>
                  </a:cubicBezTo>
                  <a:cubicBezTo>
                    <a:pt x="662" y="5341"/>
                    <a:pt x="1374" y="1127"/>
                    <a:pt x="1511" y="103"/>
                  </a:cubicBezTo>
                  <a:cubicBezTo>
                    <a:pt x="1520" y="39"/>
                    <a:pt x="1472" y="0"/>
                    <a:pt x="1424"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1" name="Google Shape;531;p35"/>
            <p:cNvSpPr/>
            <p:nvPr/>
          </p:nvSpPr>
          <p:spPr>
            <a:xfrm>
              <a:off x="6873917" y="1902245"/>
              <a:ext cx="358827" cy="218060"/>
            </a:xfrm>
            <a:custGeom>
              <a:avLst/>
              <a:gdLst/>
              <a:ahLst/>
              <a:cxnLst/>
              <a:rect l="l" t="t" r="r" b="b"/>
              <a:pathLst>
                <a:path w="20227" h="12292" extrusionOk="0">
                  <a:moveTo>
                    <a:pt x="7417" y="3835"/>
                  </a:moveTo>
                  <a:cubicBezTo>
                    <a:pt x="7796" y="3835"/>
                    <a:pt x="8124" y="3878"/>
                    <a:pt x="8334" y="3970"/>
                  </a:cubicBezTo>
                  <a:cubicBezTo>
                    <a:pt x="8808" y="4179"/>
                    <a:pt x="9669" y="6094"/>
                    <a:pt x="9103" y="6856"/>
                  </a:cubicBezTo>
                  <a:cubicBezTo>
                    <a:pt x="8547" y="7606"/>
                    <a:pt x="7377" y="7897"/>
                    <a:pt x="6412" y="7897"/>
                  </a:cubicBezTo>
                  <a:cubicBezTo>
                    <a:pt x="5771" y="7897"/>
                    <a:pt x="5220" y="7769"/>
                    <a:pt x="4999" y="7561"/>
                  </a:cubicBezTo>
                  <a:cubicBezTo>
                    <a:pt x="4444" y="7031"/>
                    <a:pt x="4165" y="5446"/>
                    <a:pt x="4540" y="4729"/>
                  </a:cubicBezTo>
                  <a:cubicBezTo>
                    <a:pt x="4817" y="4190"/>
                    <a:pt x="6325" y="3835"/>
                    <a:pt x="7417" y="3835"/>
                  </a:cubicBezTo>
                  <a:close/>
                  <a:moveTo>
                    <a:pt x="16898" y="1"/>
                  </a:moveTo>
                  <a:cubicBezTo>
                    <a:pt x="16898" y="1"/>
                    <a:pt x="14918" y="2845"/>
                    <a:pt x="11723" y="3522"/>
                  </a:cubicBezTo>
                  <a:cubicBezTo>
                    <a:pt x="11000" y="3676"/>
                    <a:pt x="10411" y="3738"/>
                    <a:pt x="9916" y="3738"/>
                  </a:cubicBezTo>
                  <a:cubicBezTo>
                    <a:pt x="8293" y="3738"/>
                    <a:pt x="7695" y="3070"/>
                    <a:pt x="6754" y="2826"/>
                  </a:cubicBezTo>
                  <a:cubicBezTo>
                    <a:pt x="6682" y="2807"/>
                    <a:pt x="6594" y="2798"/>
                    <a:pt x="6496" y="2798"/>
                  </a:cubicBezTo>
                  <a:cubicBezTo>
                    <a:pt x="6055" y="2798"/>
                    <a:pt x="5411" y="2972"/>
                    <a:pt x="5138" y="3163"/>
                  </a:cubicBezTo>
                  <a:cubicBezTo>
                    <a:pt x="4706" y="3466"/>
                    <a:pt x="4139" y="4456"/>
                    <a:pt x="2868" y="4456"/>
                  </a:cubicBezTo>
                  <a:cubicBezTo>
                    <a:pt x="2785" y="4456"/>
                    <a:pt x="2698" y="4452"/>
                    <a:pt x="2608" y="4443"/>
                  </a:cubicBezTo>
                  <a:cubicBezTo>
                    <a:pt x="872" y="4267"/>
                    <a:pt x="17" y="2987"/>
                    <a:pt x="13" y="2396"/>
                  </a:cubicBezTo>
                  <a:lnTo>
                    <a:pt x="11" y="2436"/>
                  </a:lnTo>
                  <a:cubicBezTo>
                    <a:pt x="1" y="4093"/>
                    <a:pt x="170" y="5580"/>
                    <a:pt x="539" y="6655"/>
                  </a:cubicBezTo>
                  <a:cubicBezTo>
                    <a:pt x="1906" y="10701"/>
                    <a:pt x="5844" y="12029"/>
                    <a:pt x="8971" y="12259"/>
                  </a:cubicBezTo>
                  <a:cubicBezTo>
                    <a:pt x="9267" y="12281"/>
                    <a:pt x="9559" y="12292"/>
                    <a:pt x="9848" y="12292"/>
                  </a:cubicBezTo>
                  <a:cubicBezTo>
                    <a:pt x="14744" y="12292"/>
                    <a:pt x="18632" y="9269"/>
                    <a:pt x="20078" y="7189"/>
                  </a:cubicBezTo>
                  <a:cubicBezTo>
                    <a:pt x="20078" y="7189"/>
                    <a:pt x="20226" y="5169"/>
                    <a:pt x="20207" y="5142"/>
                  </a:cubicBezTo>
                  <a:cubicBezTo>
                    <a:pt x="19524" y="4235"/>
                    <a:pt x="19203" y="247"/>
                    <a:pt x="19203" y="247"/>
                  </a:cubicBezTo>
                  <a:lnTo>
                    <a:pt x="1689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2" name="Google Shape;532;p35"/>
            <p:cNvSpPr/>
            <p:nvPr/>
          </p:nvSpPr>
          <p:spPr>
            <a:xfrm>
              <a:off x="6878050" y="1669798"/>
              <a:ext cx="406690" cy="271741"/>
            </a:xfrm>
            <a:custGeom>
              <a:avLst/>
              <a:gdLst/>
              <a:ahLst/>
              <a:cxnLst/>
              <a:rect l="l" t="t" r="r" b="b"/>
              <a:pathLst>
                <a:path w="22925" h="15318" extrusionOk="0">
                  <a:moveTo>
                    <a:pt x="8528" y="0"/>
                  </a:moveTo>
                  <a:cubicBezTo>
                    <a:pt x="6948" y="0"/>
                    <a:pt x="5490" y="191"/>
                    <a:pt x="4381" y="653"/>
                  </a:cubicBezTo>
                  <a:cubicBezTo>
                    <a:pt x="795" y="2147"/>
                    <a:pt x="1" y="5535"/>
                    <a:pt x="470" y="6157"/>
                  </a:cubicBezTo>
                  <a:cubicBezTo>
                    <a:pt x="653" y="6399"/>
                    <a:pt x="842" y="6494"/>
                    <a:pt x="1028" y="6494"/>
                  </a:cubicBezTo>
                  <a:cubicBezTo>
                    <a:pt x="1732" y="6494"/>
                    <a:pt x="2382" y="5122"/>
                    <a:pt x="2382" y="5122"/>
                  </a:cubicBezTo>
                  <a:cubicBezTo>
                    <a:pt x="2612" y="6306"/>
                    <a:pt x="4779" y="8324"/>
                    <a:pt x="6422" y="8324"/>
                  </a:cubicBezTo>
                  <a:cubicBezTo>
                    <a:pt x="8065" y="8324"/>
                    <a:pt x="6921" y="5685"/>
                    <a:pt x="6921" y="5684"/>
                  </a:cubicBezTo>
                  <a:lnTo>
                    <a:pt x="6921" y="5684"/>
                  </a:lnTo>
                  <a:cubicBezTo>
                    <a:pt x="7818" y="7577"/>
                    <a:pt x="11281" y="9682"/>
                    <a:pt x="13023" y="9693"/>
                  </a:cubicBezTo>
                  <a:cubicBezTo>
                    <a:pt x="13027" y="9693"/>
                    <a:pt x="13030" y="9693"/>
                    <a:pt x="13034" y="9693"/>
                  </a:cubicBezTo>
                  <a:cubicBezTo>
                    <a:pt x="14437" y="9693"/>
                    <a:pt x="14723" y="7947"/>
                    <a:pt x="14780" y="7282"/>
                  </a:cubicBezTo>
                  <a:lnTo>
                    <a:pt x="14780" y="7282"/>
                  </a:lnTo>
                  <a:cubicBezTo>
                    <a:pt x="14676" y="10248"/>
                    <a:pt x="16857" y="13360"/>
                    <a:pt x="17620" y="13545"/>
                  </a:cubicBezTo>
                  <a:cubicBezTo>
                    <a:pt x="17620" y="13545"/>
                    <a:pt x="17794" y="15318"/>
                    <a:pt x="18680" y="15318"/>
                  </a:cubicBezTo>
                  <a:cubicBezTo>
                    <a:pt x="19012" y="15318"/>
                    <a:pt x="19444" y="15069"/>
                    <a:pt x="20004" y="14386"/>
                  </a:cubicBezTo>
                  <a:cubicBezTo>
                    <a:pt x="22924" y="10821"/>
                    <a:pt x="21151" y="4323"/>
                    <a:pt x="21151" y="4323"/>
                  </a:cubicBezTo>
                  <a:cubicBezTo>
                    <a:pt x="21151" y="4323"/>
                    <a:pt x="22240" y="4124"/>
                    <a:pt x="22214" y="3394"/>
                  </a:cubicBezTo>
                  <a:cubicBezTo>
                    <a:pt x="22187" y="2662"/>
                    <a:pt x="20186" y="2647"/>
                    <a:pt x="20015" y="2647"/>
                  </a:cubicBezTo>
                  <a:cubicBezTo>
                    <a:pt x="20008" y="2647"/>
                    <a:pt x="20004" y="2647"/>
                    <a:pt x="20004" y="2647"/>
                  </a:cubicBezTo>
                  <a:cubicBezTo>
                    <a:pt x="20004" y="2647"/>
                    <a:pt x="19681" y="496"/>
                    <a:pt x="18981" y="496"/>
                  </a:cubicBezTo>
                  <a:cubicBezTo>
                    <a:pt x="18958" y="496"/>
                    <a:pt x="18934" y="499"/>
                    <a:pt x="18910" y="504"/>
                  </a:cubicBezTo>
                  <a:cubicBezTo>
                    <a:pt x="18304" y="628"/>
                    <a:pt x="18478" y="1948"/>
                    <a:pt x="18478" y="1948"/>
                  </a:cubicBezTo>
                  <a:cubicBezTo>
                    <a:pt x="16207" y="950"/>
                    <a:pt x="12059" y="0"/>
                    <a:pt x="852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3" name="Google Shape;533;p35"/>
            <p:cNvSpPr/>
            <p:nvPr/>
          </p:nvSpPr>
          <p:spPr>
            <a:xfrm>
              <a:off x="7190611" y="1891903"/>
              <a:ext cx="111993" cy="101597"/>
            </a:xfrm>
            <a:custGeom>
              <a:avLst/>
              <a:gdLst/>
              <a:ahLst/>
              <a:cxnLst/>
              <a:rect l="l" t="t" r="r" b="b"/>
              <a:pathLst>
                <a:path w="6313" h="5727" extrusionOk="0">
                  <a:moveTo>
                    <a:pt x="2484" y="1"/>
                  </a:moveTo>
                  <a:cubicBezTo>
                    <a:pt x="935" y="1"/>
                    <a:pt x="1" y="1025"/>
                    <a:pt x="1" y="1025"/>
                  </a:cubicBezTo>
                  <a:lnTo>
                    <a:pt x="414" y="5352"/>
                  </a:lnTo>
                  <a:cubicBezTo>
                    <a:pt x="414" y="5352"/>
                    <a:pt x="1276" y="5726"/>
                    <a:pt x="2253" y="5726"/>
                  </a:cubicBezTo>
                  <a:cubicBezTo>
                    <a:pt x="2605" y="5726"/>
                    <a:pt x="2972" y="5678"/>
                    <a:pt x="3319" y="5545"/>
                  </a:cubicBezTo>
                  <a:cubicBezTo>
                    <a:pt x="6313" y="4402"/>
                    <a:pt x="5615" y="589"/>
                    <a:pt x="3256" y="84"/>
                  </a:cubicBezTo>
                  <a:cubicBezTo>
                    <a:pt x="2985" y="26"/>
                    <a:pt x="2727" y="1"/>
                    <a:pt x="2484"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4" name="Google Shape;534;p35"/>
            <p:cNvSpPr/>
            <p:nvPr/>
          </p:nvSpPr>
          <p:spPr>
            <a:xfrm>
              <a:off x="7212893" y="1913457"/>
              <a:ext cx="48714" cy="62569"/>
            </a:xfrm>
            <a:custGeom>
              <a:avLst/>
              <a:gdLst/>
              <a:ahLst/>
              <a:cxnLst/>
              <a:rect l="l" t="t" r="r" b="b"/>
              <a:pathLst>
                <a:path w="2746" h="3527" extrusionOk="0">
                  <a:moveTo>
                    <a:pt x="2161" y="1"/>
                  </a:moveTo>
                  <a:cubicBezTo>
                    <a:pt x="803" y="10"/>
                    <a:pt x="1" y="1515"/>
                    <a:pt x="36" y="2712"/>
                  </a:cubicBezTo>
                  <a:cubicBezTo>
                    <a:pt x="52" y="3227"/>
                    <a:pt x="168" y="3527"/>
                    <a:pt x="314" y="3527"/>
                  </a:cubicBezTo>
                  <a:cubicBezTo>
                    <a:pt x="375" y="3527"/>
                    <a:pt x="442" y="3473"/>
                    <a:pt x="509" y="3359"/>
                  </a:cubicBezTo>
                  <a:cubicBezTo>
                    <a:pt x="743" y="2958"/>
                    <a:pt x="1321" y="2688"/>
                    <a:pt x="1883" y="2688"/>
                  </a:cubicBezTo>
                  <a:cubicBezTo>
                    <a:pt x="2170" y="2688"/>
                    <a:pt x="2454" y="2759"/>
                    <a:pt x="2684" y="2918"/>
                  </a:cubicBezTo>
                  <a:cubicBezTo>
                    <a:pt x="2691" y="2923"/>
                    <a:pt x="2697" y="2925"/>
                    <a:pt x="2704" y="2925"/>
                  </a:cubicBezTo>
                  <a:cubicBezTo>
                    <a:pt x="2726" y="2925"/>
                    <a:pt x="2746" y="2899"/>
                    <a:pt x="2732" y="2875"/>
                  </a:cubicBezTo>
                  <a:cubicBezTo>
                    <a:pt x="2484" y="2434"/>
                    <a:pt x="2059" y="2263"/>
                    <a:pt x="1609" y="2263"/>
                  </a:cubicBezTo>
                  <a:cubicBezTo>
                    <a:pt x="1252" y="2263"/>
                    <a:pt x="879" y="2371"/>
                    <a:pt x="569" y="2538"/>
                  </a:cubicBezTo>
                  <a:cubicBezTo>
                    <a:pt x="696" y="1689"/>
                    <a:pt x="1110" y="395"/>
                    <a:pt x="2187" y="109"/>
                  </a:cubicBezTo>
                  <a:cubicBezTo>
                    <a:pt x="2254" y="92"/>
                    <a:pt x="2220" y="1"/>
                    <a:pt x="216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5" name="Google Shape;535;p35"/>
            <p:cNvSpPr/>
            <p:nvPr/>
          </p:nvSpPr>
          <p:spPr>
            <a:xfrm>
              <a:off x="7031253" y="2235917"/>
              <a:ext cx="84833" cy="71652"/>
            </a:xfrm>
            <a:custGeom>
              <a:avLst/>
              <a:gdLst/>
              <a:ahLst/>
              <a:cxnLst/>
              <a:rect l="l" t="t" r="r" b="b"/>
              <a:pathLst>
                <a:path w="4782" h="4039" extrusionOk="0">
                  <a:moveTo>
                    <a:pt x="2351" y="1"/>
                  </a:moveTo>
                  <a:cubicBezTo>
                    <a:pt x="2034" y="1"/>
                    <a:pt x="1767" y="18"/>
                    <a:pt x="1644" y="68"/>
                  </a:cubicBezTo>
                  <a:cubicBezTo>
                    <a:pt x="1296" y="212"/>
                    <a:pt x="249" y="1781"/>
                    <a:pt x="125" y="1981"/>
                  </a:cubicBezTo>
                  <a:cubicBezTo>
                    <a:pt x="0" y="2180"/>
                    <a:pt x="423" y="3699"/>
                    <a:pt x="598" y="3848"/>
                  </a:cubicBezTo>
                  <a:cubicBezTo>
                    <a:pt x="723" y="3957"/>
                    <a:pt x="1763" y="4038"/>
                    <a:pt x="2411" y="4038"/>
                  </a:cubicBezTo>
                  <a:cubicBezTo>
                    <a:pt x="2665" y="4038"/>
                    <a:pt x="2858" y="4026"/>
                    <a:pt x="2914" y="3997"/>
                  </a:cubicBezTo>
                  <a:cubicBezTo>
                    <a:pt x="3113" y="3898"/>
                    <a:pt x="4334" y="2681"/>
                    <a:pt x="4557" y="2019"/>
                  </a:cubicBezTo>
                  <a:cubicBezTo>
                    <a:pt x="4781" y="1357"/>
                    <a:pt x="3984" y="68"/>
                    <a:pt x="3984" y="68"/>
                  </a:cubicBezTo>
                  <a:cubicBezTo>
                    <a:pt x="3678" y="58"/>
                    <a:pt x="2933" y="1"/>
                    <a:pt x="235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6" name="Google Shape;536;p35"/>
            <p:cNvSpPr/>
            <p:nvPr/>
          </p:nvSpPr>
          <p:spPr>
            <a:xfrm>
              <a:off x="6941559" y="2304180"/>
              <a:ext cx="141370" cy="481889"/>
            </a:xfrm>
            <a:custGeom>
              <a:avLst/>
              <a:gdLst/>
              <a:ahLst/>
              <a:cxnLst/>
              <a:rect l="l" t="t" r="r" b="b"/>
              <a:pathLst>
                <a:path w="7969" h="27164" extrusionOk="0">
                  <a:moveTo>
                    <a:pt x="5653" y="0"/>
                  </a:moveTo>
                  <a:cubicBezTo>
                    <a:pt x="5653" y="0"/>
                    <a:pt x="1395" y="11009"/>
                    <a:pt x="698" y="12802"/>
                  </a:cubicBezTo>
                  <a:cubicBezTo>
                    <a:pt x="1" y="14596"/>
                    <a:pt x="398" y="26650"/>
                    <a:pt x="996" y="27149"/>
                  </a:cubicBezTo>
                  <a:cubicBezTo>
                    <a:pt x="1008" y="27159"/>
                    <a:pt x="1022" y="27163"/>
                    <a:pt x="1037" y="27163"/>
                  </a:cubicBezTo>
                  <a:cubicBezTo>
                    <a:pt x="1810" y="27163"/>
                    <a:pt x="7126" y="15322"/>
                    <a:pt x="7321" y="14296"/>
                  </a:cubicBezTo>
                  <a:cubicBezTo>
                    <a:pt x="7521" y="13251"/>
                    <a:pt x="7969" y="149"/>
                    <a:pt x="7969" y="149"/>
                  </a:cubicBezTo>
                  <a:lnTo>
                    <a:pt x="5653"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7" name="Google Shape;537;p35"/>
            <p:cNvSpPr/>
            <p:nvPr/>
          </p:nvSpPr>
          <p:spPr>
            <a:xfrm>
              <a:off x="7015766" y="2159085"/>
              <a:ext cx="60972" cy="145113"/>
            </a:xfrm>
            <a:custGeom>
              <a:avLst/>
              <a:gdLst/>
              <a:ahLst/>
              <a:cxnLst/>
              <a:rect l="l" t="t" r="r" b="b"/>
              <a:pathLst>
                <a:path w="3437" h="8180" extrusionOk="0">
                  <a:moveTo>
                    <a:pt x="2548" y="0"/>
                  </a:moveTo>
                  <a:cubicBezTo>
                    <a:pt x="2548" y="1"/>
                    <a:pt x="898" y="1372"/>
                    <a:pt x="483" y="2269"/>
                  </a:cubicBezTo>
                  <a:cubicBezTo>
                    <a:pt x="305" y="2653"/>
                    <a:pt x="1" y="6884"/>
                    <a:pt x="400" y="8179"/>
                  </a:cubicBezTo>
                  <a:cubicBezTo>
                    <a:pt x="400" y="8179"/>
                    <a:pt x="1910" y="4957"/>
                    <a:pt x="3436" y="4354"/>
                  </a:cubicBezTo>
                  <a:cubicBezTo>
                    <a:pt x="3436" y="4354"/>
                    <a:pt x="2010" y="2252"/>
                    <a:pt x="2548"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8" name="Google Shape;538;p35"/>
            <p:cNvSpPr/>
            <p:nvPr/>
          </p:nvSpPr>
          <p:spPr>
            <a:xfrm>
              <a:off x="7076721" y="2132759"/>
              <a:ext cx="170588" cy="194413"/>
            </a:xfrm>
            <a:custGeom>
              <a:avLst/>
              <a:gdLst/>
              <a:ahLst/>
              <a:cxnLst/>
              <a:rect l="l" t="t" r="r" b="b"/>
              <a:pathLst>
                <a:path w="9616" h="10959" extrusionOk="0">
                  <a:moveTo>
                    <a:pt x="8242" y="1"/>
                  </a:moveTo>
                  <a:cubicBezTo>
                    <a:pt x="4876" y="5513"/>
                    <a:pt x="0" y="5838"/>
                    <a:pt x="0" y="5838"/>
                  </a:cubicBezTo>
                  <a:cubicBezTo>
                    <a:pt x="1480" y="7206"/>
                    <a:pt x="2575" y="10959"/>
                    <a:pt x="2575" y="10959"/>
                  </a:cubicBezTo>
                  <a:cubicBezTo>
                    <a:pt x="5797" y="9663"/>
                    <a:pt x="9284" y="4848"/>
                    <a:pt x="9450" y="3819"/>
                  </a:cubicBezTo>
                  <a:cubicBezTo>
                    <a:pt x="9616" y="2790"/>
                    <a:pt x="8242" y="1"/>
                    <a:pt x="8242"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9" name="Google Shape;539;p35"/>
            <p:cNvSpPr/>
            <p:nvPr/>
          </p:nvSpPr>
          <p:spPr>
            <a:xfrm>
              <a:off x="7012981" y="2215090"/>
              <a:ext cx="207735" cy="117084"/>
            </a:xfrm>
            <a:custGeom>
              <a:avLst/>
              <a:gdLst/>
              <a:ahLst/>
              <a:cxnLst/>
              <a:rect l="l" t="t" r="r" b="b"/>
              <a:pathLst>
                <a:path w="11710" h="6600" extrusionOk="0">
                  <a:moveTo>
                    <a:pt x="444" y="0"/>
                  </a:moveTo>
                  <a:cubicBezTo>
                    <a:pt x="413" y="0"/>
                    <a:pt x="373" y="47"/>
                    <a:pt x="360" y="128"/>
                  </a:cubicBezTo>
                  <a:cubicBezTo>
                    <a:pt x="155" y="1412"/>
                    <a:pt x="1" y="3847"/>
                    <a:pt x="499" y="5454"/>
                  </a:cubicBezTo>
                  <a:cubicBezTo>
                    <a:pt x="500" y="5456"/>
                    <a:pt x="500" y="5457"/>
                    <a:pt x="502" y="5457"/>
                  </a:cubicBezTo>
                  <a:cubicBezTo>
                    <a:pt x="572" y="5457"/>
                    <a:pt x="1806" y="2915"/>
                    <a:pt x="3542" y="1369"/>
                  </a:cubicBezTo>
                  <a:cubicBezTo>
                    <a:pt x="4806" y="2585"/>
                    <a:pt x="5536" y="4673"/>
                    <a:pt x="5922" y="6595"/>
                  </a:cubicBezTo>
                  <a:cubicBezTo>
                    <a:pt x="5923" y="6598"/>
                    <a:pt x="5926" y="6600"/>
                    <a:pt x="5931" y="6600"/>
                  </a:cubicBezTo>
                  <a:cubicBezTo>
                    <a:pt x="6151" y="6600"/>
                    <a:pt x="10432" y="3639"/>
                    <a:pt x="11641" y="1685"/>
                  </a:cubicBezTo>
                  <a:cubicBezTo>
                    <a:pt x="11709" y="1576"/>
                    <a:pt x="11698" y="1483"/>
                    <a:pt x="11651" y="1483"/>
                  </a:cubicBezTo>
                  <a:cubicBezTo>
                    <a:pt x="11629" y="1483"/>
                    <a:pt x="11600" y="1503"/>
                    <a:pt x="11567" y="1551"/>
                  </a:cubicBezTo>
                  <a:cubicBezTo>
                    <a:pt x="10173" y="3567"/>
                    <a:pt x="7986" y="4978"/>
                    <a:pt x="6115" y="6216"/>
                  </a:cubicBezTo>
                  <a:cubicBezTo>
                    <a:pt x="5837" y="4533"/>
                    <a:pt x="5115" y="2119"/>
                    <a:pt x="3622" y="1177"/>
                  </a:cubicBezTo>
                  <a:cubicBezTo>
                    <a:pt x="3605" y="1166"/>
                    <a:pt x="3586" y="1161"/>
                    <a:pt x="3567" y="1161"/>
                  </a:cubicBezTo>
                  <a:cubicBezTo>
                    <a:pt x="3532" y="1161"/>
                    <a:pt x="3497" y="1179"/>
                    <a:pt x="3472" y="1204"/>
                  </a:cubicBezTo>
                  <a:cubicBezTo>
                    <a:pt x="3470" y="1205"/>
                    <a:pt x="3469" y="1205"/>
                    <a:pt x="3468" y="1205"/>
                  </a:cubicBezTo>
                  <a:cubicBezTo>
                    <a:pt x="3467" y="1205"/>
                    <a:pt x="3467" y="1205"/>
                    <a:pt x="3465" y="1206"/>
                  </a:cubicBezTo>
                  <a:cubicBezTo>
                    <a:pt x="2078" y="1991"/>
                    <a:pt x="772" y="4180"/>
                    <a:pt x="593" y="4753"/>
                  </a:cubicBezTo>
                  <a:cubicBezTo>
                    <a:pt x="435" y="3202"/>
                    <a:pt x="438" y="1679"/>
                    <a:pt x="487" y="95"/>
                  </a:cubicBezTo>
                  <a:cubicBezTo>
                    <a:pt x="490" y="30"/>
                    <a:pt x="469" y="0"/>
                    <a:pt x="444"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0" name="Google Shape;540;p35"/>
            <p:cNvSpPr/>
            <p:nvPr/>
          </p:nvSpPr>
          <p:spPr>
            <a:xfrm flipH="1">
              <a:off x="6966227" y="1997745"/>
              <a:ext cx="45663" cy="22299"/>
            </a:xfrm>
            <a:custGeom>
              <a:avLst/>
              <a:gdLst/>
              <a:ahLst/>
              <a:cxnLst/>
              <a:rect l="l" t="t" r="r" b="b"/>
              <a:pathLst>
                <a:path w="2574" h="1257" extrusionOk="0">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52" name="Google Shape;1213;p43">
            <a:extLst>
              <a:ext uri="{FF2B5EF4-FFF2-40B4-BE49-F238E27FC236}">
                <a16:creationId xmlns:a16="http://schemas.microsoft.com/office/drawing/2014/main" id="{CED10CB2-DA22-449A-A9A7-E4D536F0BAFB}"/>
              </a:ext>
            </a:extLst>
          </p:cNvPr>
          <p:cNvSpPr txBox="1">
            <a:spLocks/>
          </p:cNvSpPr>
          <p:nvPr/>
        </p:nvSpPr>
        <p:spPr>
          <a:xfrm>
            <a:off x="804953" y="5313780"/>
            <a:ext cx="4238800" cy="62692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0"/>
              </a:spcBef>
              <a:spcAft>
                <a:spcPts val="0"/>
              </a:spcAft>
              <a:buClr>
                <a:schemeClr val="accent4"/>
              </a:buClr>
              <a:buSzPts val="1800"/>
              <a:buFont typeface="Open Sans"/>
              <a:buChar char="●"/>
              <a:defRPr sz="1800" b="0" i="0" u="none" strike="noStrike" cap="none">
                <a:solidFill>
                  <a:schemeClr val="accent4"/>
                </a:solidFill>
                <a:latin typeface="Open Sans"/>
                <a:ea typeface="Open Sans"/>
                <a:cs typeface="Open Sans"/>
                <a:sym typeface="Open Sans"/>
              </a:defRPr>
            </a:lvl1pPr>
            <a:lvl2pPr marL="1219170" marR="0" lvl="1" indent="-457189" algn="l" rtl="0">
              <a:lnSpc>
                <a:spcPct val="100000"/>
              </a:lnSpc>
              <a:spcBef>
                <a:spcPts val="2133"/>
              </a:spcBef>
              <a:spcAft>
                <a:spcPts val="0"/>
              </a:spcAft>
              <a:buClr>
                <a:schemeClr val="accent4"/>
              </a:buClr>
              <a:buSzPts val="1800"/>
              <a:buFont typeface="Open Sans"/>
              <a:buChar char="○"/>
              <a:defRPr sz="2400" b="0" i="0" u="none" strike="noStrike" cap="none">
                <a:solidFill>
                  <a:schemeClr val="accent4"/>
                </a:solidFill>
                <a:latin typeface="Open Sans"/>
                <a:ea typeface="Open Sans"/>
                <a:cs typeface="Open Sans"/>
                <a:sym typeface="Open Sans"/>
              </a:defRPr>
            </a:lvl2pPr>
            <a:lvl3pPr marL="1828754" marR="0" lvl="2" indent="-457189" algn="l" rtl="0">
              <a:lnSpc>
                <a:spcPct val="100000"/>
              </a:lnSpc>
              <a:spcBef>
                <a:spcPts val="2133"/>
              </a:spcBef>
              <a:spcAft>
                <a:spcPts val="0"/>
              </a:spcAft>
              <a:buClr>
                <a:schemeClr val="accent4"/>
              </a:buClr>
              <a:buSzPts val="1800"/>
              <a:buFont typeface="Open Sans"/>
              <a:buChar char="■"/>
              <a:defRPr sz="2400" b="0" i="0" u="none" strike="noStrike" cap="none">
                <a:solidFill>
                  <a:schemeClr val="accent4"/>
                </a:solidFill>
                <a:latin typeface="Open Sans"/>
                <a:ea typeface="Open Sans"/>
                <a:cs typeface="Open Sans"/>
                <a:sym typeface="Open Sans"/>
              </a:defRPr>
            </a:lvl3pPr>
            <a:lvl4pPr marL="2438339" marR="0" lvl="3" indent="-457189" algn="l" rtl="0">
              <a:lnSpc>
                <a:spcPct val="100000"/>
              </a:lnSpc>
              <a:spcBef>
                <a:spcPts val="2133"/>
              </a:spcBef>
              <a:spcAft>
                <a:spcPts val="0"/>
              </a:spcAft>
              <a:buClr>
                <a:schemeClr val="accent4"/>
              </a:buClr>
              <a:buSzPts val="1800"/>
              <a:buFont typeface="Open Sans"/>
              <a:buChar char="●"/>
              <a:defRPr sz="2400" b="0" i="0" u="none" strike="noStrike" cap="none">
                <a:solidFill>
                  <a:schemeClr val="accent4"/>
                </a:solidFill>
                <a:latin typeface="Open Sans"/>
                <a:ea typeface="Open Sans"/>
                <a:cs typeface="Open Sans"/>
                <a:sym typeface="Open Sans"/>
              </a:defRPr>
            </a:lvl4pPr>
            <a:lvl5pPr marL="3047924" marR="0" lvl="4" indent="-457189" algn="l" rtl="0">
              <a:lnSpc>
                <a:spcPct val="100000"/>
              </a:lnSpc>
              <a:spcBef>
                <a:spcPts val="2133"/>
              </a:spcBef>
              <a:spcAft>
                <a:spcPts val="0"/>
              </a:spcAft>
              <a:buClr>
                <a:schemeClr val="accent4"/>
              </a:buClr>
              <a:buSzPts val="1800"/>
              <a:buFont typeface="Open Sans"/>
              <a:buChar char="○"/>
              <a:defRPr sz="2400" b="0" i="0" u="none" strike="noStrike" cap="none">
                <a:solidFill>
                  <a:schemeClr val="accent4"/>
                </a:solidFill>
                <a:latin typeface="Open Sans"/>
                <a:ea typeface="Open Sans"/>
                <a:cs typeface="Open Sans"/>
                <a:sym typeface="Open Sans"/>
              </a:defRPr>
            </a:lvl5pPr>
            <a:lvl6pPr marL="3657509" marR="0" lvl="5" indent="-457189" algn="l" rtl="0">
              <a:lnSpc>
                <a:spcPct val="100000"/>
              </a:lnSpc>
              <a:spcBef>
                <a:spcPts val="2133"/>
              </a:spcBef>
              <a:spcAft>
                <a:spcPts val="0"/>
              </a:spcAft>
              <a:buClr>
                <a:schemeClr val="accent4"/>
              </a:buClr>
              <a:buSzPts val="1800"/>
              <a:buFont typeface="Open Sans"/>
              <a:buChar char="■"/>
              <a:defRPr sz="2400" b="0" i="0" u="none" strike="noStrike" cap="none">
                <a:solidFill>
                  <a:schemeClr val="accent4"/>
                </a:solidFill>
                <a:latin typeface="Open Sans"/>
                <a:ea typeface="Open Sans"/>
                <a:cs typeface="Open Sans"/>
                <a:sym typeface="Open Sans"/>
              </a:defRPr>
            </a:lvl6pPr>
            <a:lvl7pPr marL="4267093" marR="0" lvl="6" indent="-457189" algn="l" rtl="0">
              <a:lnSpc>
                <a:spcPct val="100000"/>
              </a:lnSpc>
              <a:spcBef>
                <a:spcPts val="2133"/>
              </a:spcBef>
              <a:spcAft>
                <a:spcPts val="0"/>
              </a:spcAft>
              <a:buClr>
                <a:schemeClr val="accent4"/>
              </a:buClr>
              <a:buSzPts val="1800"/>
              <a:buFont typeface="Open Sans"/>
              <a:buChar char="●"/>
              <a:defRPr sz="2400" b="0" i="0" u="none" strike="noStrike" cap="none">
                <a:solidFill>
                  <a:schemeClr val="accent4"/>
                </a:solidFill>
                <a:latin typeface="Open Sans"/>
                <a:ea typeface="Open Sans"/>
                <a:cs typeface="Open Sans"/>
                <a:sym typeface="Open Sans"/>
              </a:defRPr>
            </a:lvl7pPr>
            <a:lvl8pPr marL="4876678" marR="0" lvl="7" indent="-457189" algn="l" rtl="0">
              <a:lnSpc>
                <a:spcPct val="100000"/>
              </a:lnSpc>
              <a:spcBef>
                <a:spcPts val="2133"/>
              </a:spcBef>
              <a:spcAft>
                <a:spcPts val="0"/>
              </a:spcAft>
              <a:buClr>
                <a:schemeClr val="accent4"/>
              </a:buClr>
              <a:buSzPts val="1800"/>
              <a:buFont typeface="Open Sans"/>
              <a:buChar char="○"/>
              <a:defRPr sz="2400" b="0" i="0" u="none" strike="noStrike" cap="none">
                <a:solidFill>
                  <a:schemeClr val="accent4"/>
                </a:solidFill>
                <a:latin typeface="Open Sans"/>
                <a:ea typeface="Open Sans"/>
                <a:cs typeface="Open Sans"/>
                <a:sym typeface="Open Sans"/>
              </a:defRPr>
            </a:lvl8pPr>
            <a:lvl9pPr marL="5486263" marR="0" lvl="8" indent="-457189" algn="l" rtl="0">
              <a:lnSpc>
                <a:spcPct val="100000"/>
              </a:lnSpc>
              <a:spcBef>
                <a:spcPts val="2133"/>
              </a:spcBef>
              <a:spcAft>
                <a:spcPts val="2133"/>
              </a:spcAft>
              <a:buClr>
                <a:schemeClr val="accent4"/>
              </a:buClr>
              <a:buSzPts val="1800"/>
              <a:buFont typeface="Open Sans"/>
              <a:buChar char="■"/>
              <a:defRPr sz="2400" b="0" i="0" u="none" strike="noStrike" cap="none">
                <a:solidFill>
                  <a:schemeClr val="accent4"/>
                </a:solidFill>
                <a:latin typeface="Open Sans"/>
                <a:ea typeface="Open Sans"/>
                <a:cs typeface="Open Sans"/>
                <a:sym typeface="Open Sans"/>
              </a:defRPr>
            </a:lvl9pPr>
          </a:lstStyle>
          <a:p>
            <a:pPr marL="0" indent="0">
              <a:buClr>
                <a:schemeClr val="accent1"/>
              </a:buClr>
              <a:buSzPts val="1400"/>
              <a:buNone/>
              <a:defRPr/>
            </a:pPr>
            <a:r>
              <a:rPr lang="en-US" sz="2800" kern="0" dirty="0">
                <a:solidFill>
                  <a:schemeClr val="dk1"/>
                </a:solidFill>
                <a:latin typeface="Montserrat"/>
                <a:sym typeface="Montserrat"/>
              </a:rPr>
              <a:t>Shivani Swaraj</a:t>
            </a:r>
          </a:p>
        </p:txBody>
      </p:sp>
    </p:spTree>
    <p:extLst>
      <p:ext uri="{BB962C8B-B14F-4D97-AF65-F5344CB8AC3E}">
        <p14:creationId xmlns:p14="http://schemas.microsoft.com/office/powerpoint/2010/main" val="3684367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B71E28-4C69-48B9-83D8-74C6414270A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800" kern="1200" dirty="0">
                <a:solidFill>
                  <a:srgbClr val="FFFFFF"/>
                </a:solidFill>
                <a:latin typeface="Harlow Solid Italic" panose="04030604020F02020D02" pitchFamily="82" charset="0"/>
              </a:rPr>
              <a:t>Basic App Design</a:t>
            </a:r>
          </a:p>
        </p:txBody>
      </p:sp>
      <p:pic>
        <p:nvPicPr>
          <p:cNvPr id="4" name="Picture 2" descr="Simple Login and Signup Form a Flat Responsive Widget Template">
            <a:extLst>
              <a:ext uri="{FF2B5EF4-FFF2-40B4-BE49-F238E27FC236}">
                <a16:creationId xmlns:a16="http://schemas.microsoft.com/office/drawing/2014/main" id="{DE463D54-594A-4CBA-A1DD-D8A7F0FF5BF5}"/>
              </a:ext>
            </a:extLst>
          </p:cNvPr>
          <p:cNvPicPr>
            <a:picLocks noChangeAspect="1" noChangeArrowheads="1"/>
          </p:cNvPicPr>
          <p:nvPr/>
        </p:nvPicPr>
        <p:blipFill>
          <a:blip r:embed="rId2" cstate="print"/>
          <a:stretch>
            <a:fillRect/>
          </a:stretch>
        </p:blipFill>
        <p:spPr bwMode="auto">
          <a:xfrm>
            <a:off x="4502428" y="1134825"/>
            <a:ext cx="7225748" cy="4588349"/>
          </a:xfrm>
          <a:prstGeom prst="rect">
            <a:avLst/>
          </a:prstGeom>
          <a:noFill/>
        </p:spPr>
      </p:pic>
    </p:spTree>
    <p:extLst>
      <p:ext uri="{BB962C8B-B14F-4D97-AF65-F5344CB8AC3E}">
        <p14:creationId xmlns:p14="http://schemas.microsoft.com/office/powerpoint/2010/main" val="162584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E7C6A-D4F0-4FBF-A387-92880E284F37}"/>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dirty="0">
                <a:latin typeface="Aquire" pitchFamily="50" charset="0"/>
              </a:rPr>
              <a:t>Interface for Selecting </a:t>
            </a:r>
            <a:r>
              <a:rPr lang="en-US" dirty="0">
                <a:solidFill>
                  <a:srgbClr val="00B0F0"/>
                </a:solidFill>
                <a:latin typeface="Aquire" pitchFamily="50" charset="0"/>
              </a:rPr>
              <a:t>Various Rooms </a:t>
            </a:r>
            <a:r>
              <a:rPr lang="en-US" dirty="0">
                <a:latin typeface="Aquire" pitchFamily="50" charset="0"/>
              </a:rPr>
              <a:t>in the House</a:t>
            </a:r>
          </a:p>
        </p:txBody>
      </p:sp>
      <p:pic>
        <p:nvPicPr>
          <p:cNvPr id="5" name="Content Placeholder 4">
            <a:extLst>
              <a:ext uri="{FF2B5EF4-FFF2-40B4-BE49-F238E27FC236}">
                <a16:creationId xmlns:a16="http://schemas.microsoft.com/office/drawing/2014/main" id="{36DFBAA2-FAF7-4B8F-88A8-3EBE5A52A27F}"/>
              </a:ext>
            </a:extLst>
          </p:cNvPr>
          <p:cNvPicPr>
            <a:picLocks noChangeAspect="1"/>
          </p:cNvPicPr>
          <p:nvPr/>
        </p:nvPicPr>
        <p:blipFill rotWithShape="1">
          <a:blip r:embed="rId2">
            <a:extLst>
              <a:ext uri="{28A0092B-C50C-407E-A947-70E740481C1C}">
                <a14:useLocalDpi xmlns:a14="http://schemas.microsoft.com/office/drawing/2010/main" val="0"/>
              </a:ext>
            </a:extLst>
          </a:blip>
          <a:srcRect l="15649" r="15879"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510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CFB69-D63C-475A-AB08-057193B8525C}"/>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dirty="0">
                <a:latin typeface="Aquire" pitchFamily="50" charset="0"/>
              </a:rPr>
              <a:t>Selection of </a:t>
            </a:r>
            <a:r>
              <a:rPr lang="en-US" dirty="0">
                <a:solidFill>
                  <a:srgbClr val="00B050"/>
                </a:solidFill>
                <a:latin typeface="Aquire" pitchFamily="50" charset="0"/>
              </a:rPr>
              <a:t>Various Appliances </a:t>
            </a:r>
            <a:r>
              <a:rPr lang="en-US" dirty="0">
                <a:latin typeface="Aquire" pitchFamily="50" charset="0"/>
              </a:rPr>
              <a:t>in the Room</a:t>
            </a:r>
          </a:p>
        </p:txBody>
      </p:sp>
      <p:pic>
        <p:nvPicPr>
          <p:cNvPr id="5" name="Content Placeholder 4">
            <a:extLst>
              <a:ext uri="{FF2B5EF4-FFF2-40B4-BE49-F238E27FC236}">
                <a16:creationId xmlns:a16="http://schemas.microsoft.com/office/drawing/2014/main" id="{067006B0-5490-4E49-94B5-F7C7F46AC886}"/>
              </a:ext>
            </a:extLst>
          </p:cNvPr>
          <p:cNvPicPr>
            <a:picLocks noChangeAspect="1"/>
          </p:cNvPicPr>
          <p:nvPr/>
        </p:nvPicPr>
        <p:blipFill rotWithShape="1">
          <a:blip r:embed="rId2">
            <a:extLst>
              <a:ext uri="{28A0092B-C50C-407E-A947-70E740481C1C}">
                <a14:useLocalDpi xmlns:a14="http://schemas.microsoft.com/office/drawing/2010/main" val="0"/>
              </a:ext>
            </a:extLst>
          </a:blip>
          <a:srcRect l="18385" r="2183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13516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7EC7E-420E-4929-9514-9D56C1E46AE5}"/>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800" dirty="0">
                <a:latin typeface="Aquire" pitchFamily="50" charset="0"/>
              </a:rPr>
              <a:t>Selecting What </a:t>
            </a:r>
            <a:r>
              <a:rPr lang="en-US" sz="4800" dirty="0">
                <a:solidFill>
                  <a:srgbClr val="7030A0"/>
                </a:solidFill>
                <a:latin typeface="Aquire" pitchFamily="50" charset="0"/>
              </a:rPr>
              <a:t>to do </a:t>
            </a:r>
            <a:r>
              <a:rPr lang="en-US" sz="4800" dirty="0">
                <a:latin typeface="Aquire" pitchFamily="50" charset="0"/>
              </a:rPr>
              <a:t>with the Appliance</a:t>
            </a:r>
          </a:p>
        </p:txBody>
      </p:sp>
      <p:pic>
        <p:nvPicPr>
          <p:cNvPr id="5" name="Content Placeholder 4">
            <a:extLst>
              <a:ext uri="{FF2B5EF4-FFF2-40B4-BE49-F238E27FC236}">
                <a16:creationId xmlns:a16="http://schemas.microsoft.com/office/drawing/2014/main" id="{8540042E-DF80-431D-AE28-40DC7499F549}"/>
              </a:ext>
            </a:extLst>
          </p:cNvPr>
          <p:cNvPicPr>
            <a:picLocks noChangeAspect="1"/>
          </p:cNvPicPr>
          <p:nvPr/>
        </p:nvPicPr>
        <p:blipFill rotWithShape="1">
          <a:blip r:embed="rId2">
            <a:extLst>
              <a:ext uri="{28A0092B-C50C-407E-A947-70E740481C1C}">
                <a14:useLocalDpi xmlns:a14="http://schemas.microsoft.com/office/drawing/2010/main" val="0"/>
              </a:ext>
            </a:extLst>
          </a:blip>
          <a:srcRect l="18168" r="19446"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46341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0DEE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013897" y="-1726502"/>
            <a:ext cx="4164207" cy="10820400"/>
            <a:chOff x="0" y="0"/>
            <a:chExt cx="2372117" cy="6940216"/>
          </a:xfrm>
        </p:grpSpPr>
        <p:sp>
          <p:nvSpPr>
            <p:cNvPr id="3" name="Freeform 3"/>
            <p:cNvSpPr/>
            <p:nvPr/>
          </p:nvSpPr>
          <p:spPr>
            <a:xfrm>
              <a:off x="0" y="0"/>
              <a:ext cx="2372117" cy="6940216"/>
            </a:xfrm>
            <a:custGeom>
              <a:avLst/>
              <a:gdLst/>
              <a:ahLst/>
              <a:cxnLst/>
              <a:rect l="l" t="t" r="r" b="b"/>
              <a:pathLst>
                <a:path w="2372117" h="6940216">
                  <a:moveTo>
                    <a:pt x="0" y="0"/>
                  </a:moveTo>
                  <a:lnTo>
                    <a:pt x="2372117" y="0"/>
                  </a:lnTo>
                  <a:lnTo>
                    <a:pt x="2372117" y="6940216"/>
                  </a:lnTo>
                  <a:lnTo>
                    <a:pt x="0" y="6940216"/>
                  </a:lnTo>
                  <a:close/>
                </a:path>
              </a:pathLst>
            </a:custGeom>
            <a:solidFill>
              <a:srgbClr val="F6DD76"/>
            </a:solidFill>
          </p:spPr>
        </p:sp>
      </p:grpSp>
      <p:grpSp>
        <p:nvGrpSpPr>
          <p:cNvPr id="4" name="Group 4"/>
          <p:cNvGrpSpPr/>
          <p:nvPr/>
        </p:nvGrpSpPr>
        <p:grpSpPr>
          <a:xfrm>
            <a:off x="685800" y="5765800"/>
            <a:ext cx="5820086" cy="1092200"/>
            <a:chOff x="0" y="0"/>
            <a:chExt cx="3733009" cy="866723"/>
          </a:xfrm>
        </p:grpSpPr>
        <p:sp>
          <p:nvSpPr>
            <p:cNvPr id="5" name="Freeform 5"/>
            <p:cNvSpPr/>
            <p:nvPr/>
          </p:nvSpPr>
          <p:spPr>
            <a:xfrm>
              <a:off x="0" y="0"/>
              <a:ext cx="3733009" cy="866723"/>
            </a:xfrm>
            <a:custGeom>
              <a:avLst/>
              <a:gdLst/>
              <a:ahLst/>
              <a:cxnLst/>
              <a:rect l="l" t="t" r="r" b="b"/>
              <a:pathLst>
                <a:path w="3733009" h="866723">
                  <a:moveTo>
                    <a:pt x="0" y="0"/>
                  </a:moveTo>
                  <a:lnTo>
                    <a:pt x="3733009" y="0"/>
                  </a:lnTo>
                  <a:lnTo>
                    <a:pt x="3733009" y="866723"/>
                  </a:lnTo>
                  <a:lnTo>
                    <a:pt x="0" y="866723"/>
                  </a:lnTo>
                  <a:close/>
                </a:path>
              </a:pathLst>
            </a:custGeom>
            <a:solidFill>
              <a:srgbClr val="FFFFFF"/>
            </a:solidFill>
          </p:spPr>
        </p:sp>
      </p:grpSp>
      <p:grpSp>
        <p:nvGrpSpPr>
          <p:cNvPr id="6" name="Group 6"/>
          <p:cNvGrpSpPr/>
          <p:nvPr/>
        </p:nvGrpSpPr>
        <p:grpSpPr>
          <a:xfrm>
            <a:off x="685800" y="0"/>
            <a:ext cx="10820400" cy="1411094"/>
            <a:chOff x="0" y="0"/>
            <a:chExt cx="21640800" cy="2822188"/>
          </a:xfrm>
        </p:grpSpPr>
        <p:grpSp>
          <p:nvGrpSpPr>
            <p:cNvPr id="7" name="Group 7"/>
            <p:cNvGrpSpPr/>
            <p:nvPr/>
          </p:nvGrpSpPr>
          <p:grpSpPr>
            <a:xfrm>
              <a:off x="0" y="0"/>
              <a:ext cx="21640800" cy="2822188"/>
              <a:chOff x="0" y="0"/>
              <a:chExt cx="6940216" cy="905077"/>
            </a:xfrm>
          </p:grpSpPr>
          <p:sp>
            <p:nvSpPr>
              <p:cNvPr id="8" name="Freeform 8"/>
              <p:cNvSpPr/>
              <p:nvPr/>
            </p:nvSpPr>
            <p:spPr>
              <a:xfrm>
                <a:off x="0" y="0"/>
                <a:ext cx="6940216" cy="905077"/>
              </a:xfrm>
              <a:custGeom>
                <a:avLst/>
                <a:gdLst/>
                <a:ahLst/>
                <a:cxnLst/>
                <a:rect l="l" t="t" r="r" b="b"/>
                <a:pathLst>
                  <a:path w="6940216" h="905077">
                    <a:moveTo>
                      <a:pt x="0" y="0"/>
                    </a:moveTo>
                    <a:lnTo>
                      <a:pt x="6940216" y="0"/>
                    </a:lnTo>
                    <a:lnTo>
                      <a:pt x="6940216" y="905077"/>
                    </a:lnTo>
                    <a:lnTo>
                      <a:pt x="0" y="905077"/>
                    </a:lnTo>
                    <a:close/>
                  </a:path>
                </a:pathLst>
              </a:custGeom>
              <a:solidFill>
                <a:srgbClr val="FFFFFF"/>
              </a:solidFill>
            </p:spPr>
          </p:sp>
        </p:grpSp>
        <p:pic>
          <p:nvPicPr>
            <p:cNvPr id="9" name="Picture 9"/>
            <p:cNvPicPr>
              <a:picLocks noChangeAspect="1"/>
            </p:cNvPicPr>
            <p:nvPr/>
          </p:nvPicPr>
          <p:blipFill>
            <a:blip r:embed="rId3" cstate="print"/>
            <a:srcRect/>
            <a:stretch>
              <a:fillRect/>
            </a:stretch>
          </p:blipFill>
          <p:spPr>
            <a:xfrm>
              <a:off x="1573585" y="497116"/>
              <a:ext cx="6057110" cy="1748968"/>
            </a:xfrm>
            <a:prstGeom prst="rect">
              <a:avLst/>
            </a:prstGeom>
          </p:spPr>
        </p:pic>
        <p:pic>
          <p:nvPicPr>
            <p:cNvPr id="10" name="Picture 10"/>
            <p:cNvPicPr>
              <a:picLocks noChangeAspect="1"/>
            </p:cNvPicPr>
            <p:nvPr/>
          </p:nvPicPr>
          <p:blipFill>
            <a:blip r:embed="rId4" cstate="print"/>
            <a:srcRect/>
            <a:stretch>
              <a:fillRect/>
            </a:stretch>
          </p:blipFill>
          <p:spPr>
            <a:xfrm>
              <a:off x="13153706" y="311432"/>
              <a:ext cx="2120336" cy="2120336"/>
            </a:xfrm>
            <a:prstGeom prst="rect">
              <a:avLst/>
            </a:prstGeom>
          </p:spPr>
        </p:pic>
        <p:pic>
          <p:nvPicPr>
            <p:cNvPr id="11" name="Picture 11"/>
            <p:cNvPicPr>
              <a:picLocks noChangeAspect="1"/>
            </p:cNvPicPr>
            <p:nvPr/>
          </p:nvPicPr>
          <p:blipFill>
            <a:blip r:embed="rId5" cstate="print"/>
            <a:srcRect/>
            <a:stretch>
              <a:fillRect/>
            </a:stretch>
          </p:blipFill>
          <p:spPr>
            <a:xfrm>
              <a:off x="8370820" y="497116"/>
              <a:ext cx="4042761" cy="1748968"/>
            </a:xfrm>
            <a:prstGeom prst="rect">
              <a:avLst/>
            </a:prstGeom>
          </p:spPr>
        </p:pic>
        <p:pic>
          <p:nvPicPr>
            <p:cNvPr id="12" name="Picture 12"/>
            <p:cNvPicPr>
              <a:picLocks noChangeAspect="1"/>
            </p:cNvPicPr>
            <p:nvPr/>
          </p:nvPicPr>
          <p:blipFill>
            <a:blip r:embed="rId6" cstate="print"/>
            <a:srcRect/>
            <a:stretch>
              <a:fillRect/>
            </a:stretch>
          </p:blipFill>
          <p:spPr>
            <a:xfrm>
              <a:off x="16014166" y="497116"/>
              <a:ext cx="1252698" cy="1748968"/>
            </a:xfrm>
            <a:prstGeom prst="rect">
              <a:avLst/>
            </a:prstGeom>
          </p:spPr>
        </p:pic>
        <p:sp>
          <p:nvSpPr>
            <p:cNvPr id="13" name="TextBox 13"/>
            <p:cNvSpPr txBox="1"/>
            <p:nvPr/>
          </p:nvSpPr>
          <p:spPr>
            <a:xfrm>
              <a:off x="17266866" y="1209466"/>
              <a:ext cx="2800352" cy="979628"/>
            </a:xfrm>
            <a:prstGeom prst="rect">
              <a:avLst/>
            </a:prstGeom>
          </p:spPr>
          <p:txBody>
            <a:bodyPr lIns="0" tIns="0" rIns="0" bIns="0" rtlCol="0" anchor="t">
              <a:spAutoFit/>
            </a:bodyPr>
            <a:lstStyle/>
            <a:p>
              <a:pPr defTabSz="609630">
                <a:lnSpc>
                  <a:spcPts val="1901"/>
                </a:lnSpc>
                <a:defRPr/>
              </a:pPr>
              <a:r>
                <a:rPr lang="en-US" sz="2067" dirty="0" err="1">
                  <a:solidFill>
                    <a:srgbClr val="000000"/>
                  </a:solidFill>
                  <a:latin typeface="Raleway"/>
                </a:rPr>
                <a:t>InnovatorsHub</a:t>
              </a:r>
              <a:endParaRPr lang="en-US" sz="2067">
                <a:solidFill>
                  <a:srgbClr val="000000"/>
                </a:solidFill>
                <a:latin typeface="Raleway"/>
              </a:endParaRPr>
            </a:p>
          </p:txBody>
        </p:sp>
      </p:grpSp>
      <p:grpSp>
        <p:nvGrpSpPr>
          <p:cNvPr id="14" name="Group 14"/>
          <p:cNvGrpSpPr/>
          <p:nvPr/>
        </p:nvGrpSpPr>
        <p:grpSpPr>
          <a:xfrm>
            <a:off x="6712871" y="5613401"/>
            <a:ext cx="4793329" cy="1244600"/>
            <a:chOff x="0" y="203970"/>
            <a:chExt cx="9586658" cy="2498624"/>
          </a:xfrm>
        </p:grpSpPr>
        <p:grpSp>
          <p:nvGrpSpPr>
            <p:cNvPr id="15" name="Group 15"/>
            <p:cNvGrpSpPr/>
            <p:nvPr/>
          </p:nvGrpSpPr>
          <p:grpSpPr>
            <a:xfrm>
              <a:off x="0" y="203970"/>
              <a:ext cx="9586658" cy="2498624"/>
              <a:chOff x="0" y="79425"/>
              <a:chExt cx="3733009" cy="972955"/>
            </a:xfrm>
          </p:grpSpPr>
          <p:sp>
            <p:nvSpPr>
              <p:cNvPr id="16" name="Freeform 16"/>
              <p:cNvSpPr/>
              <p:nvPr/>
            </p:nvSpPr>
            <p:spPr>
              <a:xfrm>
                <a:off x="0" y="79425"/>
                <a:ext cx="3733009" cy="972955"/>
              </a:xfrm>
              <a:custGeom>
                <a:avLst/>
                <a:gdLst/>
                <a:ahLst/>
                <a:cxnLst/>
                <a:rect l="l" t="t" r="r" b="b"/>
                <a:pathLst>
                  <a:path w="3733009" h="1052380">
                    <a:moveTo>
                      <a:pt x="0" y="0"/>
                    </a:moveTo>
                    <a:lnTo>
                      <a:pt x="3733009" y="0"/>
                    </a:lnTo>
                    <a:lnTo>
                      <a:pt x="3733009" y="1052380"/>
                    </a:lnTo>
                    <a:lnTo>
                      <a:pt x="0" y="1052380"/>
                    </a:lnTo>
                    <a:close/>
                  </a:path>
                </a:pathLst>
              </a:custGeom>
              <a:solidFill>
                <a:srgbClr val="FFFFFF"/>
              </a:solidFill>
            </p:spPr>
          </p:sp>
        </p:grpSp>
        <p:sp>
          <p:nvSpPr>
            <p:cNvPr id="17" name="TextBox 17"/>
            <p:cNvSpPr txBox="1"/>
            <p:nvPr/>
          </p:nvSpPr>
          <p:spPr>
            <a:xfrm>
              <a:off x="710652" y="535523"/>
              <a:ext cx="1867852" cy="1322400"/>
            </a:xfrm>
            <a:prstGeom prst="rect">
              <a:avLst/>
            </a:prstGeom>
          </p:spPr>
          <p:txBody>
            <a:bodyPr lIns="0" tIns="0" rIns="0" bIns="0" rtlCol="0" anchor="t">
              <a:spAutoFit/>
            </a:bodyPr>
            <a:lstStyle/>
            <a:p>
              <a:pPr algn="ctr" defTabSz="609630">
                <a:lnSpc>
                  <a:spcPts val="2706"/>
                </a:lnSpc>
                <a:defRPr/>
              </a:pPr>
              <a:r>
                <a:rPr lang="en-US" sz="1933" dirty="0">
                  <a:solidFill>
                    <a:srgbClr val="000000"/>
                  </a:solidFill>
                  <a:latin typeface="Lato"/>
                </a:rPr>
                <a:t>Division:</a:t>
              </a:r>
            </a:p>
          </p:txBody>
        </p:sp>
        <p:sp>
          <p:nvSpPr>
            <p:cNvPr id="18" name="TextBox 18"/>
            <p:cNvSpPr txBox="1"/>
            <p:nvPr/>
          </p:nvSpPr>
          <p:spPr>
            <a:xfrm>
              <a:off x="2642004" y="535535"/>
              <a:ext cx="5741670" cy="627282"/>
            </a:xfrm>
            <a:prstGeom prst="rect">
              <a:avLst/>
            </a:prstGeom>
          </p:spPr>
          <p:txBody>
            <a:bodyPr lIns="0" tIns="0" rIns="0" bIns="0" rtlCol="0" anchor="t">
              <a:spAutoFit/>
            </a:bodyPr>
            <a:lstStyle/>
            <a:p>
              <a:pPr algn="ctr" defTabSz="609630">
                <a:lnSpc>
                  <a:spcPts val="2707"/>
                </a:lnSpc>
                <a:defRPr/>
              </a:pPr>
              <a:r>
                <a:rPr lang="en-US" sz="1933" dirty="0">
                  <a:solidFill>
                    <a:srgbClr val="949AA6"/>
                  </a:solidFill>
                  <a:latin typeface="Lato"/>
                </a:rPr>
                <a:t>TY ECE VLSI</a:t>
              </a:r>
            </a:p>
          </p:txBody>
        </p:sp>
        <p:sp>
          <p:nvSpPr>
            <p:cNvPr id="19" name="TextBox 19"/>
            <p:cNvSpPr txBox="1"/>
            <p:nvPr/>
          </p:nvSpPr>
          <p:spPr>
            <a:xfrm>
              <a:off x="723352" y="1465173"/>
              <a:ext cx="1570040" cy="627282"/>
            </a:xfrm>
            <a:prstGeom prst="rect">
              <a:avLst/>
            </a:prstGeom>
          </p:spPr>
          <p:txBody>
            <a:bodyPr lIns="0" tIns="0" rIns="0" bIns="0" rtlCol="0" anchor="t">
              <a:spAutoFit/>
            </a:bodyPr>
            <a:lstStyle/>
            <a:p>
              <a:pPr algn="ctr" defTabSz="609630">
                <a:lnSpc>
                  <a:spcPts val="2706"/>
                </a:lnSpc>
                <a:defRPr/>
              </a:pPr>
              <a:r>
                <a:rPr lang="en-US" sz="1933">
                  <a:solidFill>
                    <a:srgbClr val="000000"/>
                  </a:solidFill>
                  <a:latin typeface="Lato"/>
                </a:rPr>
                <a:t>School:</a:t>
              </a:r>
            </a:p>
          </p:txBody>
        </p:sp>
        <p:sp>
          <p:nvSpPr>
            <p:cNvPr id="20" name="TextBox 20"/>
            <p:cNvSpPr txBox="1"/>
            <p:nvPr/>
          </p:nvSpPr>
          <p:spPr>
            <a:xfrm>
              <a:off x="2356888" y="1223815"/>
              <a:ext cx="7077370" cy="1322400"/>
            </a:xfrm>
            <a:prstGeom prst="rect">
              <a:avLst/>
            </a:prstGeom>
          </p:spPr>
          <p:txBody>
            <a:bodyPr wrap="square" lIns="0" tIns="0" rIns="0" bIns="0" rtlCol="0" anchor="t">
              <a:spAutoFit/>
            </a:bodyPr>
            <a:lstStyle/>
            <a:p>
              <a:pPr algn="ctr" defTabSz="609630">
                <a:lnSpc>
                  <a:spcPts val="2707"/>
                </a:lnSpc>
                <a:defRPr/>
              </a:pPr>
              <a:r>
                <a:rPr lang="en-US" sz="1933" dirty="0">
                  <a:solidFill>
                    <a:srgbClr val="777F8F"/>
                  </a:solidFill>
                  <a:latin typeface="Lato"/>
                </a:rPr>
                <a:t> School of Electronic and Communication Engineering</a:t>
              </a:r>
            </a:p>
          </p:txBody>
        </p:sp>
      </p:grpSp>
      <p:sp>
        <p:nvSpPr>
          <p:cNvPr id="21" name="TextBox 21"/>
          <p:cNvSpPr txBox="1"/>
          <p:nvPr/>
        </p:nvSpPr>
        <p:spPr>
          <a:xfrm>
            <a:off x="890311" y="6012140"/>
            <a:ext cx="5510489" cy="795089"/>
          </a:xfrm>
          <a:prstGeom prst="rect">
            <a:avLst/>
          </a:prstGeom>
        </p:spPr>
        <p:txBody>
          <a:bodyPr wrap="square" lIns="0" tIns="0" rIns="0" bIns="0" rtlCol="0" anchor="t">
            <a:spAutoFit/>
          </a:bodyPr>
          <a:lstStyle/>
          <a:p>
            <a:pPr algn="ctr" defTabSz="609630">
              <a:lnSpc>
                <a:spcPts val="3091"/>
              </a:lnSpc>
              <a:defRPr/>
            </a:pPr>
            <a:r>
              <a:rPr lang="en-US" sz="3435" dirty="0">
                <a:solidFill>
                  <a:srgbClr val="777F8F"/>
                </a:solidFill>
                <a:latin typeface="Lato"/>
              </a:rPr>
              <a:t>Smart Home Automation Hack Team 2</a:t>
            </a:r>
          </a:p>
        </p:txBody>
      </p:sp>
      <p:grpSp>
        <p:nvGrpSpPr>
          <p:cNvPr id="22" name="Group 22"/>
          <p:cNvGrpSpPr/>
          <p:nvPr/>
        </p:nvGrpSpPr>
        <p:grpSpPr>
          <a:xfrm>
            <a:off x="609601" y="1806378"/>
            <a:ext cx="10721820" cy="3288769"/>
            <a:chOff x="0" y="0"/>
            <a:chExt cx="21443640" cy="6577539"/>
          </a:xfrm>
        </p:grpSpPr>
        <p:grpSp>
          <p:nvGrpSpPr>
            <p:cNvPr id="23" name="Group 23"/>
            <p:cNvGrpSpPr/>
            <p:nvPr/>
          </p:nvGrpSpPr>
          <p:grpSpPr>
            <a:xfrm rot="5400000">
              <a:off x="714664" y="1769559"/>
              <a:ext cx="830791" cy="1122839"/>
              <a:chOff x="0" y="0"/>
              <a:chExt cx="266435" cy="360095"/>
            </a:xfrm>
          </p:grpSpPr>
          <p:sp>
            <p:nvSpPr>
              <p:cNvPr id="24" name="Freeform 24"/>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25" name="Group 25"/>
            <p:cNvGrpSpPr/>
            <p:nvPr/>
          </p:nvGrpSpPr>
          <p:grpSpPr>
            <a:xfrm rot="5400000">
              <a:off x="714664" y="2727350"/>
              <a:ext cx="830791" cy="1122839"/>
              <a:chOff x="0" y="0"/>
              <a:chExt cx="266435" cy="360095"/>
            </a:xfrm>
          </p:grpSpPr>
          <p:sp>
            <p:nvSpPr>
              <p:cNvPr id="26" name="Freeform 26"/>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27" name="Group 27"/>
            <p:cNvGrpSpPr/>
            <p:nvPr/>
          </p:nvGrpSpPr>
          <p:grpSpPr>
            <a:xfrm rot="5400000">
              <a:off x="714664" y="3685141"/>
              <a:ext cx="830791" cy="1122839"/>
              <a:chOff x="0" y="0"/>
              <a:chExt cx="266435" cy="360095"/>
            </a:xfrm>
          </p:grpSpPr>
          <p:sp>
            <p:nvSpPr>
              <p:cNvPr id="28" name="Freeform 28"/>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29" name="Group 29"/>
            <p:cNvGrpSpPr/>
            <p:nvPr/>
          </p:nvGrpSpPr>
          <p:grpSpPr>
            <a:xfrm rot="5400000">
              <a:off x="714664" y="4642933"/>
              <a:ext cx="830791" cy="1122839"/>
              <a:chOff x="0" y="0"/>
              <a:chExt cx="266435" cy="360095"/>
            </a:xfrm>
          </p:grpSpPr>
          <p:sp>
            <p:nvSpPr>
              <p:cNvPr id="30" name="Freeform 30"/>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31" name="Group 31"/>
            <p:cNvGrpSpPr/>
            <p:nvPr/>
          </p:nvGrpSpPr>
          <p:grpSpPr>
            <a:xfrm rot="5400000">
              <a:off x="714664" y="811768"/>
              <a:ext cx="830791" cy="1122839"/>
              <a:chOff x="0" y="0"/>
              <a:chExt cx="266435" cy="360095"/>
            </a:xfrm>
          </p:grpSpPr>
          <p:sp>
            <p:nvSpPr>
              <p:cNvPr id="32" name="Freeform 32"/>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33" name="Group 33"/>
            <p:cNvGrpSpPr/>
            <p:nvPr/>
          </p:nvGrpSpPr>
          <p:grpSpPr>
            <a:xfrm rot="5400000">
              <a:off x="714664" y="5600724"/>
              <a:ext cx="830791" cy="1122839"/>
              <a:chOff x="0" y="0"/>
              <a:chExt cx="266435" cy="360095"/>
            </a:xfrm>
          </p:grpSpPr>
          <p:sp>
            <p:nvSpPr>
              <p:cNvPr id="34" name="Freeform 34"/>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35" name="Group 35"/>
            <p:cNvGrpSpPr/>
            <p:nvPr/>
          </p:nvGrpSpPr>
          <p:grpSpPr>
            <a:xfrm rot="5400000">
              <a:off x="714664" y="-146024"/>
              <a:ext cx="830791" cy="1122839"/>
              <a:chOff x="0" y="0"/>
              <a:chExt cx="266435" cy="360095"/>
            </a:xfrm>
          </p:grpSpPr>
          <p:sp>
            <p:nvSpPr>
              <p:cNvPr id="36" name="Freeform 36"/>
              <p:cNvSpPr/>
              <p:nvPr/>
            </p:nvSpPr>
            <p:spPr>
              <a:xfrm>
                <a:off x="0" y="0"/>
                <a:ext cx="266435" cy="360095"/>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grpSp>
        <p:grpSp>
          <p:nvGrpSpPr>
            <p:cNvPr id="37" name="Group 37"/>
            <p:cNvGrpSpPr/>
            <p:nvPr/>
          </p:nvGrpSpPr>
          <p:grpSpPr>
            <a:xfrm rot="5400000">
              <a:off x="9622530" y="581859"/>
              <a:ext cx="830791" cy="3498239"/>
              <a:chOff x="0" y="0"/>
              <a:chExt cx="266435" cy="1121887"/>
            </a:xfrm>
          </p:grpSpPr>
          <p:sp>
            <p:nvSpPr>
              <p:cNvPr id="38" name="Freeform 38"/>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39" name="Group 39"/>
            <p:cNvGrpSpPr/>
            <p:nvPr/>
          </p:nvGrpSpPr>
          <p:grpSpPr>
            <a:xfrm rot="5400000">
              <a:off x="9622530" y="1539650"/>
              <a:ext cx="830791" cy="3498239"/>
              <a:chOff x="0" y="0"/>
              <a:chExt cx="266435" cy="1121887"/>
            </a:xfrm>
          </p:grpSpPr>
          <p:sp>
            <p:nvSpPr>
              <p:cNvPr id="40" name="Freeform 40"/>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41" name="Group 41"/>
            <p:cNvGrpSpPr/>
            <p:nvPr/>
          </p:nvGrpSpPr>
          <p:grpSpPr>
            <a:xfrm rot="5400000">
              <a:off x="9622530" y="2497441"/>
              <a:ext cx="830791" cy="3498239"/>
              <a:chOff x="0" y="0"/>
              <a:chExt cx="266435" cy="1121887"/>
            </a:xfrm>
          </p:grpSpPr>
          <p:sp>
            <p:nvSpPr>
              <p:cNvPr id="42" name="Freeform 42"/>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43" name="Group 43"/>
            <p:cNvGrpSpPr/>
            <p:nvPr/>
          </p:nvGrpSpPr>
          <p:grpSpPr>
            <a:xfrm rot="5400000">
              <a:off x="9622530" y="3455232"/>
              <a:ext cx="830791" cy="3498239"/>
              <a:chOff x="0" y="0"/>
              <a:chExt cx="266435" cy="1121887"/>
            </a:xfrm>
          </p:grpSpPr>
          <p:sp>
            <p:nvSpPr>
              <p:cNvPr id="44" name="Freeform 44"/>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45" name="Group 45"/>
            <p:cNvGrpSpPr/>
            <p:nvPr/>
          </p:nvGrpSpPr>
          <p:grpSpPr>
            <a:xfrm rot="5400000">
              <a:off x="9622530" y="-375933"/>
              <a:ext cx="830791" cy="3498239"/>
              <a:chOff x="0" y="0"/>
              <a:chExt cx="266435" cy="1121887"/>
            </a:xfrm>
          </p:grpSpPr>
          <p:sp>
            <p:nvSpPr>
              <p:cNvPr id="46" name="Freeform 46"/>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47" name="Group 47"/>
            <p:cNvGrpSpPr/>
            <p:nvPr/>
          </p:nvGrpSpPr>
          <p:grpSpPr>
            <a:xfrm rot="5400000">
              <a:off x="9622530" y="4413024"/>
              <a:ext cx="830791" cy="3498239"/>
              <a:chOff x="0" y="0"/>
              <a:chExt cx="266435" cy="1121887"/>
            </a:xfrm>
          </p:grpSpPr>
          <p:sp>
            <p:nvSpPr>
              <p:cNvPr id="48" name="Freeform 48"/>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grpSp>
          <p:nvGrpSpPr>
            <p:cNvPr id="49" name="Group 49"/>
            <p:cNvGrpSpPr/>
            <p:nvPr/>
          </p:nvGrpSpPr>
          <p:grpSpPr>
            <a:xfrm rot="5400000">
              <a:off x="9622530" y="-1333724"/>
              <a:ext cx="830791" cy="3498239"/>
              <a:chOff x="0" y="0"/>
              <a:chExt cx="266435" cy="1121887"/>
            </a:xfrm>
          </p:grpSpPr>
          <p:sp>
            <p:nvSpPr>
              <p:cNvPr id="50" name="Freeform 50"/>
              <p:cNvSpPr/>
              <p:nvPr/>
            </p:nvSpPr>
            <p:spPr>
              <a:xfrm>
                <a:off x="0" y="0"/>
                <a:ext cx="266435" cy="1121887"/>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grpSp>
        <p:sp>
          <p:nvSpPr>
            <p:cNvPr id="51" name="TextBox 51"/>
            <p:cNvSpPr txBox="1"/>
            <p:nvPr/>
          </p:nvSpPr>
          <p:spPr>
            <a:xfrm>
              <a:off x="8288806" y="127196"/>
              <a:ext cx="349824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Phone Number</a:t>
              </a:r>
            </a:p>
          </p:txBody>
        </p:sp>
        <p:grpSp>
          <p:nvGrpSpPr>
            <p:cNvPr id="52" name="Group 52"/>
            <p:cNvGrpSpPr/>
            <p:nvPr/>
          </p:nvGrpSpPr>
          <p:grpSpPr>
            <a:xfrm rot="5400000">
              <a:off x="14574339" y="-754745"/>
              <a:ext cx="830791" cy="6171446"/>
              <a:chOff x="0" y="0"/>
              <a:chExt cx="266435" cy="1979186"/>
            </a:xfrm>
          </p:grpSpPr>
          <p:sp>
            <p:nvSpPr>
              <p:cNvPr id="53" name="Freeform 53"/>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54" name="Group 54"/>
            <p:cNvGrpSpPr/>
            <p:nvPr/>
          </p:nvGrpSpPr>
          <p:grpSpPr>
            <a:xfrm rot="5400000">
              <a:off x="14574339" y="203047"/>
              <a:ext cx="830791" cy="6171446"/>
              <a:chOff x="0" y="0"/>
              <a:chExt cx="266435" cy="1979186"/>
            </a:xfrm>
          </p:grpSpPr>
          <p:sp>
            <p:nvSpPr>
              <p:cNvPr id="55" name="Freeform 55"/>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56" name="Group 56"/>
            <p:cNvGrpSpPr/>
            <p:nvPr/>
          </p:nvGrpSpPr>
          <p:grpSpPr>
            <a:xfrm rot="5400000">
              <a:off x="14574339" y="1160838"/>
              <a:ext cx="830791" cy="6171446"/>
              <a:chOff x="0" y="0"/>
              <a:chExt cx="266435" cy="1979186"/>
            </a:xfrm>
          </p:grpSpPr>
          <p:sp>
            <p:nvSpPr>
              <p:cNvPr id="57" name="Freeform 57"/>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58" name="Group 58"/>
            <p:cNvGrpSpPr/>
            <p:nvPr/>
          </p:nvGrpSpPr>
          <p:grpSpPr>
            <a:xfrm rot="5400000">
              <a:off x="14574339" y="2118629"/>
              <a:ext cx="830791" cy="6171446"/>
              <a:chOff x="0" y="0"/>
              <a:chExt cx="266435" cy="1979186"/>
            </a:xfrm>
          </p:grpSpPr>
          <p:sp>
            <p:nvSpPr>
              <p:cNvPr id="59" name="Freeform 59"/>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60" name="Group 60"/>
            <p:cNvGrpSpPr/>
            <p:nvPr/>
          </p:nvGrpSpPr>
          <p:grpSpPr>
            <a:xfrm rot="5400000">
              <a:off x="14574339" y="-1712536"/>
              <a:ext cx="830791" cy="6171446"/>
              <a:chOff x="0" y="0"/>
              <a:chExt cx="266435" cy="1979186"/>
            </a:xfrm>
          </p:grpSpPr>
          <p:sp>
            <p:nvSpPr>
              <p:cNvPr id="61" name="Freeform 61"/>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62" name="Group 62"/>
            <p:cNvGrpSpPr/>
            <p:nvPr/>
          </p:nvGrpSpPr>
          <p:grpSpPr>
            <a:xfrm rot="5400000">
              <a:off x="14574339" y="3076420"/>
              <a:ext cx="830791" cy="6171446"/>
              <a:chOff x="0" y="0"/>
              <a:chExt cx="266435" cy="1979186"/>
            </a:xfrm>
          </p:grpSpPr>
          <p:sp>
            <p:nvSpPr>
              <p:cNvPr id="63" name="Freeform 63"/>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grpSp>
          <p:nvGrpSpPr>
            <p:cNvPr id="64" name="Group 64"/>
            <p:cNvGrpSpPr/>
            <p:nvPr/>
          </p:nvGrpSpPr>
          <p:grpSpPr>
            <a:xfrm rot="5400000">
              <a:off x="14574339" y="-2670327"/>
              <a:ext cx="830791" cy="6171446"/>
              <a:chOff x="0" y="0"/>
              <a:chExt cx="266435" cy="1979186"/>
            </a:xfrm>
          </p:grpSpPr>
          <p:sp>
            <p:nvSpPr>
              <p:cNvPr id="65" name="Freeform 65"/>
              <p:cNvSpPr/>
              <p:nvPr/>
            </p:nvSpPr>
            <p:spPr>
              <a:xfrm>
                <a:off x="0" y="0"/>
                <a:ext cx="266435" cy="1979186"/>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grpSp>
        <p:sp>
          <p:nvSpPr>
            <p:cNvPr id="66" name="TextBox 66"/>
            <p:cNvSpPr txBox="1"/>
            <p:nvPr/>
          </p:nvSpPr>
          <p:spPr>
            <a:xfrm>
              <a:off x="11904012" y="127196"/>
              <a:ext cx="6171446"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Email ID</a:t>
              </a:r>
            </a:p>
          </p:txBody>
        </p:sp>
        <p:sp>
          <p:nvSpPr>
            <p:cNvPr id="67" name="TextBox 67"/>
            <p:cNvSpPr txBox="1"/>
            <p:nvPr/>
          </p:nvSpPr>
          <p:spPr>
            <a:xfrm>
              <a:off x="0" y="127196"/>
              <a:ext cx="226012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S.No</a:t>
              </a:r>
            </a:p>
          </p:txBody>
        </p:sp>
        <p:grpSp>
          <p:nvGrpSpPr>
            <p:cNvPr id="68" name="Group 68"/>
            <p:cNvGrpSpPr/>
            <p:nvPr/>
          </p:nvGrpSpPr>
          <p:grpSpPr>
            <a:xfrm rot="5400000">
              <a:off x="4574747" y="-840685"/>
              <a:ext cx="830791" cy="6343327"/>
              <a:chOff x="0" y="0"/>
              <a:chExt cx="266435" cy="2034308"/>
            </a:xfrm>
          </p:grpSpPr>
          <p:sp>
            <p:nvSpPr>
              <p:cNvPr id="69" name="Freeform 69"/>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70" name="Group 70"/>
            <p:cNvGrpSpPr/>
            <p:nvPr/>
          </p:nvGrpSpPr>
          <p:grpSpPr>
            <a:xfrm rot="5400000">
              <a:off x="4574747" y="117106"/>
              <a:ext cx="830791" cy="6343327"/>
              <a:chOff x="0" y="0"/>
              <a:chExt cx="266435" cy="2034308"/>
            </a:xfrm>
          </p:grpSpPr>
          <p:sp>
            <p:nvSpPr>
              <p:cNvPr id="71" name="Freeform 71"/>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72" name="Group 72"/>
            <p:cNvGrpSpPr/>
            <p:nvPr/>
          </p:nvGrpSpPr>
          <p:grpSpPr>
            <a:xfrm rot="5400000">
              <a:off x="4574747" y="1074897"/>
              <a:ext cx="830791" cy="6343327"/>
              <a:chOff x="0" y="0"/>
              <a:chExt cx="266435" cy="2034308"/>
            </a:xfrm>
          </p:grpSpPr>
          <p:sp>
            <p:nvSpPr>
              <p:cNvPr id="73" name="Freeform 73"/>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74" name="Group 74"/>
            <p:cNvGrpSpPr/>
            <p:nvPr/>
          </p:nvGrpSpPr>
          <p:grpSpPr>
            <a:xfrm rot="5400000">
              <a:off x="4574747" y="2032688"/>
              <a:ext cx="830791" cy="6343327"/>
              <a:chOff x="0" y="0"/>
              <a:chExt cx="266435" cy="2034308"/>
            </a:xfrm>
          </p:grpSpPr>
          <p:sp>
            <p:nvSpPr>
              <p:cNvPr id="75" name="Freeform 75"/>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76" name="Group 76"/>
            <p:cNvGrpSpPr/>
            <p:nvPr/>
          </p:nvGrpSpPr>
          <p:grpSpPr>
            <a:xfrm rot="5400000">
              <a:off x="4574747" y="-1798477"/>
              <a:ext cx="830791" cy="6343327"/>
              <a:chOff x="0" y="0"/>
              <a:chExt cx="266435" cy="2034308"/>
            </a:xfrm>
          </p:grpSpPr>
          <p:sp>
            <p:nvSpPr>
              <p:cNvPr id="77" name="Freeform 77"/>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78" name="Group 78"/>
            <p:cNvGrpSpPr/>
            <p:nvPr/>
          </p:nvGrpSpPr>
          <p:grpSpPr>
            <a:xfrm rot="5400000">
              <a:off x="4574747" y="2990480"/>
              <a:ext cx="830791" cy="6343327"/>
              <a:chOff x="0" y="0"/>
              <a:chExt cx="266435" cy="2034308"/>
            </a:xfrm>
          </p:grpSpPr>
          <p:sp>
            <p:nvSpPr>
              <p:cNvPr id="79" name="Freeform 79"/>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grpSp>
          <p:nvGrpSpPr>
            <p:cNvPr id="80" name="Group 80"/>
            <p:cNvGrpSpPr/>
            <p:nvPr/>
          </p:nvGrpSpPr>
          <p:grpSpPr>
            <a:xfrm rot="5400000">
              <a:off x="4574747" y="-2756268"/>
              <a:ext cx="830791" cy="6343327"/>
              <a:chOff x="0" y="0"/>
              <a:chExt cx="266435" cy="2034308"/>
            </a:xfrm>
          </p:grpSpPr>
          <p:sp>
            <p:nvSpPr>
              <p:cNvPr id="81" name="Freeform 81"/>
              <p:cNvSpPr/>
              <p:nvPr/>
            </p:nvSpPr>
            <p:spPr>
              <a:xfrm>
                <a:off x="0" y="0"/>
                <a:ext cx="266435" cy="2034308"/>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grpSp>
        <p:sp>
          <p:nvSpPr>
            <p:cNvPr id="82" name="TextBox 82"/>
            <p:cNvSpPr txBox="1"/>
            <p:nvPr/>
          </p:nvSpPr>
          <p:spPr>
            <a:xfrm>
              <a:off x="1818480" y="127196"/>
              <a:ext cx="6343326"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Name</a:t>
              </a:r>
            </a:p>
          </p:txBody>
        </p:sp>
        <p:grpSp>
          <p:nvGrpSpPr>
            <p:cNvPr id="83" name="Group 83"/>
            <p:cNvGrpSpPr/>
            <p:nvPr/>
          </p:nvGrpSpPr>
          <p:grpSpPr>
            <a:xfrm rot="5400000">
              <a:off x="19407652" y="710388"/>
              <a:ext cx="830791" cy="3241181"/>
              <a:chOff x="0" y="0"/>
              <a:chExt cx="266435" cy="1039448"/>
            </a:xfrm>
          </p:grpSpPr>
          <p:sp>
            <p:nvSpPr>
              <p:cNvPr id="84" name="Freeform 84"/>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85" name="Group 85"/>
            <p:cNvGrpSpPr/>
            <p:nvPr/>
          </p:nvGrpSpPr>
          <p:grpSpPr>
            <a:xfrm rot="5400000">
              <a:off x="19407652" y="1668179"/>
              <a:ext cx="830791" cy="3241181"/>
              <a:chOff x="0" y="0"/>
              <a:chExt cx="266435" cy="1039448"/>
            </a:xfrm>
          </p:grpSpPr>
          <p:sp>
            <p:nvSpPr>
              <p:cNvPr id="86" name="Freeform 86"/>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87" name="Group 87"/>
            <p:cNvGrpSpPr/>
            <p:nvPr/>
          </p:nvGrpSpPr>
          <p:grpSpPr>
            <a:xfrm rot="5400000">
              <a:off x="19407652" y="2625970"/>
              <a:ext cx="830791" cy="3241181"/>
              <a:chOff x="0" y="0"/>
              <a:chExt cx="266435" cy="1039448"/>
            </a:xfrm>
          </p:grpSpPr>
          <p:sp>
            <p:nvSpPr>
              <p:cNvPr id="88" name="Freeform 88"/>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89" name="Group 89"/>
            <p:cNvGrpSpPr/>
            <p:nvPr/>
          </p:nvGrpSpPr>
          <p:grpSpPr>
            <a:xfrm rot="5400000">
              <a:off x="19407652" y="3583762"/>
              <a:ext cx="830791" cy="3241181"/>
              <a:chOff x="0" y="0"/>
              <a:chExt cx="266435" cy="1039448"/>
            </a:xfrm>
          </p:grpSpPr>
          <p:sp>
            <p:nvSpPr>
              <p:cNvPr id="90" name="Freeform 90"/>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91" name="Group 91"/>
            <p:cNvGrpSpPr/>
            <p:nvPr/>
          </p:nvGrpSpPr>
          <p:grpSpPr>
            <a:xfrm rot="5400000">
              <a:off x="19407652" y="-247404"/>
              <a:ext cx="830791" cy="3241181"/>
              <a:chOff x="0" y="0"/>
              <a:chExt cx="266435" cy="1039448"/>
            </a:xfrm>
          </p:grpSpPr>
          <p:sp>
            <p:nvSpPr>
              <p:cNvPr id="92" name="Freeform 92"/>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93" name="Group 93"/>
            <p:cNvGrpSpPr/>
            <p:nvPr/>
          </p:nvGrpSpPr>
          <p:grpSpPr>
            <a:xfrm rot="5400000">
              <a:off x="19407652" y="4541553"/>
              <a:ext cx="830791" cy="3241181"/>
              <a:chOff x="0" y="0"/>
              <a:chExt cx="266435" cy="1039448"/>
            </a:xfrm>
          </p:grpSpPr>
          <p:sp>
            <p:nvSpPr>
              <p:cNvPr id="94" name="Freeform 94"/>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grpSp>
          <p:nvGrpSpPr>
            <p:cNvPr id="95" name="Group 95"/>
            <p:cNvGrpSpPr/>
            <p:nvPr/>
          </p:nvGrpSpPr>
          <p:grpSpPr>
            <a:xfrm rot="5400000">
              <a:off x="19407652" y="-1205195"/>
              <a:ext cx="830791" cy="3241181"/>
              <a:chOff x="0" y="0"/>
              <a:chExt cx="266435" cy="1039448"/>
            </a:xfrm>
          </p:grpSpPr>
          <p:sp>
            <p:nvSpPr>
              <p:cNvPr id="96" name="Freeform 96"/>
              <p:cNvSpPr/>
              <p:nvPr/>
            </p:nvSpPr>
            <p:spPr>
              <a:xfrm>
                <a:off x="0" y="0"/>
                <a:ext cx="266435" cy="1039448"/>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grpSp>
        <p:sp>
          <p:nvSpPr>
            <p:cNvPr id="97" name="TextBox 97"/>
            <p:cNvSpPr txBox="1"/>
            <p:nvPr/>
          </p:nvSpPr>
          <p:spPr>
            <a:xfrm>
              <a:off x="18202458" y="127196"/>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Role</a:t>
              </a:r>
            </a:p>
          </p:txBody>
        </p:sp>
        <p:sp>
          <p:nvSpPr>
            <p:cNvPr id="98" name="TextBox 98"/>
            <p:cNvSpPr txBox="1"/>
            <p:nvPr/>
          </p:nvSpPr>
          <p:spPr>
            <a:xfrm>
              <a:off x="561420" y="1068724"/>
              <a:ext cx="113006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1</a:t>
              </a:r>
            </a:p>
          </p:txBody>
        </p:sp>
        <p:sp>
          <p:nvSpPr>
            <p:cNvPr id="99" name="TextBox 99"/>
            <p:cNvSpPr txBox="1"/>
            <p:nvPr/>
          </p:nvSpPr>
          <p:spPr>
            <a:xfrm>
              <a:off x="561420" y="2044628"/>
              <a:ext cx="113006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2</a:t>
              </a:r>
            </a:p>
          </p:txBody>
        </p:sp>
        <p:sp>
          <p:nvSpPr>
            <p:cNvPr id="100" name="TextBox 100"/>
            <p:cNvSpPr txBox="1"/>
            <p:nvPr/>
          </p:nvSpPr>
          <p:spPr>
            <a:xfrm>
              <a:off x="561420" y="3025376"/>
              <a:ext cx="113006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3</a:t>
              </a:r>
            </a:p>
          </p:txBody>
        </p:sp>
        <p:sp>
          <p:nvSpPr>
            <p:cNvPr id="101" name="TextBox 101"/>
            <p:cNvSpPr txBox="1"/>
            <p:nvPr/>
          </p:nvSpPr>
          <p:spPr>
            <a:xfrm>
              <a:off x="561420" y="3969703"/>
              <a:ext cx="113006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4</a:t>
              </a:r>
            </a:p>
          </p:txBody>
        </p:sp>
        <p:sp>
          <p:nvSpPr>
            <p:cNvPr id="102" name="TextBox 102"/>
            <p:cNvSpPr txBox="1"/>
            <p:nvPr/>
          </p:nvSpPr>
          <p:spPr>
            <a:xfrm>
              <a:off x="561420" y="4919541"/>
              <a:ext cx="1130060"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5</a:t>
              </a:r>
            </a:p>
          </p:txBody>
        </p:sp>
        <p:sp>
          <p:nvSpPr>
            <p:cNvPr id="103" name="TextBox 103"/>
            <p:cNvSpPr txBox="1"/>
            <p:nvPr/>
          </p:nvSpPr>
          <p:spPr>
            <a:xfrm>
              <a:off x="561420" y="5843059"/>
              <a:ext cx="1130060" cy="533480"/>
            </a:xfrm>
            <a:prstGeom prst="rect">
              <a:avLst/>
            </a:prstGeom>
          </p:spPr>
          <p:txBody>
            <a:bodyPr lIns="0" tIns="0" rIns="0" bIns="0" rtlCol="0" anchor="t">
              <a:spAutoFit/>
            </a:bodyPr>
            <a:lstStyle/>
            <a:p>
              <a:pPr algn="ctr" defTabSz="609630">
                <a:lnSpc>
                  <a:spcPts val="2333"/>
                </a:lnSpc>
                <a:defRPr/>
              </a:pPr>
              <a:r>
                <a:rPr lang="en-US" sz="1667" dirty="0">
                  <a:solidFill>
                    <a:srgbClr val="000000"/>
                  </a:solidFill>
                  <a:latin typeface="Lato"/>
                </a:rPr>
                <a:t>6</a:t>
              </a:r>
            </a:p>
          </p:txBody>
        </p:sp>
        <p:sp>
          <p:nvSpPr>
            <p:cNvPr id="104" name="TextBox 104"/>
            <p:cNvSpPr txBox="1"/>
            <p:nvPr/>
          </p:nvSpPr>
          <p:spPr>
            <a:xfrm>
              <a:off x="18202458" y="1068724"/>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Faculty</a:t>
              </a:r>
            </a:p>
          </p:txBody>
        </p:sp>
        <p:sp>
          <p:nvSpPr>
            <p:cNvPr id="105" name="TextBox 105"/>
            <p:cNvSpPr txBox="1"/>
            <p:nvPr/>
          </p:nvSpPr>
          <p:spPr>
            <a:xfrm>
              <a:off x="18202458" y="2044628"/>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Student</a:t>
              </a:r>
            </a:p>
          </p:txBody>
        </p:sp>
        <p:sp>
          <p:nvSpPr>
            <p:cNvPr id="106" name="TextBox 106"/>
            <p:cNvSpPr txBox="1"/>
            <p:nvPr/>
          </p:nvSpPr>
          <p:spPr>
            <a:xfrm>
              <a:off x="18202458" y="2981852"/>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Student</a:t>
              </a:r>
            </a:p>
          </p:txBody>
        </p:sp>
        <p:sp>
          <p:nvSpPr>
            <p:cNvPr id="107" name="TextBox 107"/>
            <p:cNvSpPr txBox="1"/>
            <p:nvPr/>
          </p:nvSpPr>
          <p:spPr>
            <a:xfrm>
              <a:off x="18202458" y="3969703"/>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Student</a:t>
              </a:r>
            </a:p>
          </p:txBody>
        </p:sp>
        <p:sp>
          <p:nvSpPr>
            <p:cNvPr id="108" name="TextBox 108"/>
            <p:cNvSpPr txBox="1"/>
            <p:nvPr/>
          </p:nvSpPr>
          <p:spPr>
            <a:xfrm>
              <a:off x="18202458" y="4919541"/>
              <a:ext cx="3241182" cy="533480"/>
            </a:xfrm>
            <a:prstGeom prst="rect">
              <a:avLst/>
            </a:prstGeom>
          </p:spPr>
          <p:txBody>
            <a:bodyPr lIns="0" tIns="0" rIns="0" bIns="0" rtlCol="0" anchor="t">
              <a:spAutoFit/>
            </a:bodyPr>
            <a:lstStyle/>
            <a:p>
              <a:pPr algn="ctr" defTabSz="609630">
                <a:lnSpc>
                  <a:spcPts val="2333"/>
                </a:lnSpc>
                <a:defRPr/>
              </a:pPr>
              <a:r>
                <a:rPr lang="en-US" sz="1667">
                  <a:solidFill>
                    <a:srgbClr val="000000"/>
                  </a:solidFill>
                  <a:latin typeface="Lato"/>
                </a:rPr>
                <a:t>Student</a:t>
              </a:r>
            </a:p>
          </p:txBody>
        </p:sp>
        <p:sp>
          <p:nvSpPr>
            <p:cNvPr id="109" name="TextBox 109"/>
            <p:cNvSpPr txBox="1"/>
            <p:nvPr/>
          </p:nvSpPr>
          <p:spPr>
            <a:xfrm>
              <a:off x="18202458" y="5843059"/>
              <a:ext cx="3241182" cy="533480"/>
            </a:xfrm>
            <a:prstGeom prst="rect">
              <a:avLst/>
            </a:prstGeom>
          </p:spPr>
          <p:txBody>
            <a:bodyPr lIns="0" tIns="0" rIns="0" bIns="0" rtlCol="0" anchor="t">
              <a:spAutoFit/>
            </a:bodyPr>
            <a:lstStyle/>
            <a:p>
              <a:pPr algn="ctr" defTabSz="609630">
                <a:lnSpc>
                  <a:spcPts val="2333"/>
                </a:lnSpc>
                <a:defRPr/>
              </a:pPr>
              <a:r>
                <a:rPr lang="en-US" sz="1667" dirty="0">
                  <a:solidFill>
                    <a:srgbClr val="000000"/>
                  </a:solidFill>
                  <a:latin typeface="Lato"/>
                </a:rPr>
                <a:t>Student</a:t>
              </a:r>
            </a:p>
          </p:txBody>
        </p:sp>
      </p:grpSp>
      <p:sp>
        <p:nvSpPr>
          <p:cNvPr id="110" name="TextBox 109"/>
          <p:cNvSpPr txBox="1"/>
          <p:nvPr/>
        </p:nvSpPr>
        <p:spPr>
          <a:xfrm>
            <a:off x="1611232" y="2324537"/>
            <a:ext cx="3607407" cy="379656"/>
          </a:xfrm>
          <a:prstGeom prst="rect">
            <a:avLst/>
          </a:prstGeom>
          <a:noFill/>
        </p:spPr>
        <p:txBody>
          <a:bodyPr wrap="square" rtlCol="0">
            <a:spAutoFit/>
          </a:bodyPr>
          <a:lstStyle/>
          <a:p>
            <a:pPr defTabSz="609630">
              <a:defRPr/>
            </a:pPr>
            <a:r>
              <a:rPr lang="en-US" sz="1867" dirty="0">
                <a:solidFill>
                  <a:prstClr val="black"/>
                </a:solidFill>
                <a:latin typeface="Calibri"/>
              </a:rPr>
              <a:t>Gaurav Ghanshyam </a:t>
            </a:r>
            <a:r>
              <a:rPr lang="en-US" sz="1867" dirty="0" err="1">
                <a:solidFill>
                  <a:prstClr val="black"/>
                </a:solidFill>
                <a:latin typeface="Calibri"/>
              </a:rPr>
              <a:t>Narkhede</a:t>
            </a:r>
            <a:endParaRPr lang="en-US" sz="1867" dirty="0">
              <a:solidFill>
                <a:prstClr val="black"/>
              </a:solidFill>
              <a:latin typeface="Calibri"/>
            </a:endParaRPr>
          </a:p>
        </p:txBody>
      </p:sp>
      <p:sp>
        <p:nvSpPr>
          <p:cNvPr id="111" name="TextBox 110"/>
          <p:cNvSpPr txBox="1"/>
          <p:nvPr/>
        </p:nvSpPr>
        <p:spPr>
          <a:xfrm>
            <a:off x="6566622" y="2301713"/>
            <a:ext cx="2997199" cy="338554"/>
          </a:xfrm>
          <a:prstGeom prst="rect">
            <a:avLst/>
          </a:prstGeom>
          <a:noFill/>
        </p:spPr>
        <p:txBody>
          <a:bodyPr wrap="square" rtlCol="0">
            <a:spAutoFit/>
          </a:bodyPr>
          <a:lstStyle/>
          <a:p>
            <a:pPr defTabSz="609630">
              <a:defRPr/>
            </a:pPr>
            <a:r>
              <a:rPr lang="en-US" sz="1600" dirty="0">
                <a:solidFill>
                  <a:prstClr val="black"/>
                </a:solidFill>
                <a:latin typeface="Calibri"/>
              </a:rPr>
              <a:t>gaurav.narkhede@mitwpu.edu.in</a:t>
            </a:r>
          </a:p>
        </p:txBody>
      </p:sp>
      <p:sp>
        <p:nvSpPr>
          <p:cNvPr id="112" name="TextBox 111"/>
          <p:cNvSpPr txBox="1"/>
          <p:nvPr/>
        </p:nvSpPr>
        <p:spPr>
          <a:xfrm>
            <a:off x="4826000" y="2311400"/>
            <a:ext cx="1625600" cy="379656"/>
          </a:xfrm>
          <a:prstGeom prst="rect">
            <a:avLst/>
          </a:prstGeom>
          <a:noFill/>
        </p:spPr>
        <p:txBody>
          <a:bodyPr wrap="square" rtlCol="0">
            <a:spAutoFit/>
          </a:bodyPr>
          <a:lstStyle/>
          <a:p>
            <a:pPr defTabSz="609630">
              <a:defRPr/>
            </a:pPr>
            <a:r>
              <a:rPr lang="en-US" sz="1867" dirty="0">
                <a:solidFill>
                  <a:prstClr val="black"/>
                </a:solidFill>
                <a:latin typeface="Calibri"/>
              </a:rPr>
              <a:t>  7350885289</a:t>
            </a:r>
          </a:p>
        </p:txBody>
      </p:sp>
      <p:sp>
        <p:nvSpPr>
          <p:cNvPr id="113" name="TextBox 112"/>
          <p:cNvSpPr txBox="1"/>
          <p:nvPr/>
        </p:nvSpPr>
        <p:spPr>
          <a:xfrm>
            <a:off x="1625600" y="2768600"/>
            <a:ext cx="2997200" cy="420564"/>
          </a:xfrm>
          <a:prstGeom prst="rect">
            <a:avLst/>
          </a:prstGeom>
          <a:noFill/>
        </p:spPr>
        <p:txBody>
          <a:bodyPr wrap="square" rtlCol="0">
            <a:spAutoFit/>
          </a:bodyPr>
          <a:lstStyle/>
          <a:p>
            <a:pPr defTabSz="609630">
              <a:defRPr/>
            </a:pPr>
            <a:r>
              <a:rPr lang="en-US" sz="2133" dirty="0" err="1">
                <a:solidFill>
                  <a:prstClr val="black"/>
                </a:solidFill>
                <a:latin typeface="Calibri"/>
              </a:rPr>
              <a:t>Krishnara</a:t>
            </a:r>
            <a:r>
              <a:rPr lang="en-US" sz="2133" dirty="0">
                <a:solidFill>
                  <a:prstClr val="black"/>
                </a:solidFill>
                <a:latin typeface="Calibri"/>
              </a:rPr>
              <a:t>j Thadesar</a:t>
            </a:r>
          </a:p>
        </p:txBody>
      </p:sp>
      <p:sp>
        <p:nvSpPr>
          <p:cNvPr id="114" name="TextBox 113"/>
          <p:cNvSpPr txBox="1"/>
          <p:nvPr/>
        </p:nvSpPr>
        <p:spPr>
          <a:xfrm>
            <a:off x="4797263" y="2768600"/>
            <a:ext cx="1625600" cy="379656"/>
          </a:xfrm>
          <a:prstGeom prst="rect">
            <a:avLst/>
          </a:prstGeom>
          <a:noFill/>
        </p:spPr>
        <p:txBody>
          <a:bodyPr wrap="square" rtlCol="0">
            <a:spAutoFit/>
          </a:bodyPr>
          <a:lstStyle/>
          <a:p>
            <a:pPr algn="ctr" defTabSz="609630">
              <a:defRPr/>
            </a:pPr>
            <a:r>
              <a:rPr lang="en-US" sz="1867" dirty="0">
                <a:solidFill>
                  <a:prstClr val="black"/>
                </a:solidFill>
                <a:latin typeface="Calibri"/>
              </a:rPr>
              <a:t>9834312135</a:t>
            </a:r>
          </a:p>
        </p:txBody>
      </p:sp>
      <p:sp>
        <p:nvSpPr>
          <p:cNvPr id="115" name="TextBox 114"/>
          <p:cNvSpPr txBox="1"/>
          <p:nvPr/>
        </p:nvSpPr>
        <p:spPr>
          <a:xfrm>
            <a:off x="6908800" y="2768600"/>
            <a:ext cx="2540000" cy="338554"/>
          </a:xfrm>
          <a:prstGeom prst="rect">
            <a:avLst/>
          </a:prstGeom>
          <a:noFill/>
        </p:spPr>
        <p:txBody>
          <a:bodyPr wrap="square" rtlCol="0">
            <a:spAutoFit/>
          </a:bodyPr>
          <a:lstStyle/>
          <a:p>
            <a:pPr defTabSz="609630">
              <a:defRPr/>
            </a:pPr>
            <a:r>
              <a:rPr lang="en-US" sz="1600" dirty="0" err="1">
                <a:solidFill>
                  <a:prstClr val="black"/>
                </a:solidFill>
                <a:latin typeface="Calibri"/>
              </a:rPr>
              <a:t>Kpt.Krishnaraj</a:t>
            </a:r>
            <a:r>
              <a:rPr lang="en-US" sz="1600" dirty="0">
                <a:solidFill>
                  <a:prstClr val="black"/>
                </a:solidFill>
                <a:latin typeface="Calibri"/>
              </a:rPr>
              <a:t>@gmail.com</a:t>
            </a:r>
          </a:p>
        </p:txBody>
      </p:sp>
      <p:sp>
        <p:nvSpPr>
          <p:cNvPr id="116" name="TextBox 115"/>
          <p:cNvSpPr txBox="1"/>
          <p:nvPr/>
        </p:nvSpPr>
        <p:spPr>
          <a:xfrm>
            <a:off x="1574800" y="3225800"/>
            <a:ext cx="2997200" cy="420564"/>
          </a:xfrm>
          <a:prstGeom prst="rect">
            <a:avLst/>
          </a:prstGeom>
          <a:noFill/>
        </p:spPr>
        <p:txBody>
          <a:bodyPr wrap="square" rtlCol="0">
            <a:spAutoFit/>
          </a:bodyPr>
          <a:lstStyle/>
          <a:p>
            <a:pPr defTabSz="609630">
              <a:defRPr/>
            </a:pPr>
            <a:r>
              <a:rPr lang="en-US" sz="2133" dirty="0">
                <a:solidFill>
                  <a:prstClr val="black"/>
                </a:solidFill>
                <a:latin typeface="Calibri"/>
              </a:rPr>
              <a:t>Harshit s </a:t>
            </a:r>
            <a:r>
              <a:rPr lang="en-US" sz="2133" dirty="0" err="1">
                <a:solidFill>
                  <a:prstClr val="black"/>
                </a:solidFill>
                <a:latin typeface="Calibri"/>
              </a:rPr>
              <a:t>soni</a:t>
            </a:r>
            <a:endParaRPr lang="en-US" sz="2133" dirty="0">
              <a:solidFill>
                <a:prstClr val="black"/>
              </a:solidFill>
              <a:latin typeface="Calibri"/>
            </a:endParaRPr>
          </a:p>
        </p:txBody>
      </p:sp>
      <p:sp>
        <p:nvSpPr>
          <p:cNvPr id="117" name="TextBox 116"/>
          <p:cNvSpPr txBox="1"/>
          <p:nvPr/>
        </p:nvSpPr>
        <p:spPr>
          <a:xfrm>
            <a:off x="4826000" y="3225800"/>
            <a:ext cx="1625600" cy="379656"/>
          </a:xfrm>
          <a:prstGeom prst="rect">
            <a:avLst/>
          </a:prstGeom>
          <a:noFill/>
        </p:spPr>
        <p:txBody>
          <a:bodyPr wrap="square" rtlCol="0">
            <a:spAutoFit/>
          </a:bodyPr>
          <a:lstStyle/>
          <a:p>
            <a:pPr defTabSz="609630">
              <a:defRPr/>
            </a:pPr>
            <a:r>
              <a:rPr lang="en-US" sz="1867" dirty="0">
                <a:solidFill>
                  <a:prstClr val="black"/>
                </a:solidFill>
                <a:latin typeface="Calibri"/>
              </a:rPr>
              <a:t>  7666303439</a:t>
            </a:r>
          </a:p>
        </p:txBody>
      </p:sp>
      <p:sp>
        <p:nvSpPr>
          <p:cNvPr id="118" name="TextBox 117"/>
          <p:cNvSpPr txBox="1"/>
          <p:nvPr/>
        </p:nvSpPr>
        <p:spPr>
          <a:xfrm>
            <a:off x="6654800" y="3276600"/>
            <a:ext cx="2946400" cy="338554"/>
          </a:xfrm>
          <a:prstGeom prst="rect">
            <a:avLst/>
          </a:prstGeom>
          <a:noFill/>
        </p:spPr>
        <p:txBody>
          <a:bodyPr wrap="square" rtlCol="0">
            <a:spAutoFit/>
          </a:bodyPr>
          <a:lstStyle/>
          <a:p>
            <a:pPr algn="ctr" defTabSz="609630">
              <a:defRPr/>
            </a:pPr>
            <a:r>
              <a:rPr lang="en-US" sz="1600" dirty="0">
                <a:solidFill>
                  <a:prstClr val="black"/>
                </a:solidFill>
                <a:latin typeface="Calibri"/>
              </a:rPr>
              <a:t>harshit24337@gmail.com</a:t>
            </a:r>
          </a:p>
        </p:txBody>
      </p:sp>
      <p:sp>
        <p:nvSpPr>
          <p:cNvPr id="119" name="TextBox 118"/>
          <p:cNvSpPr txBox="1"/>
          <p:nvPr/>
        </p:nvSpPr>
        <p:spPr>
          <a:xfrm>
            <a:off x="1611231" y="4699000"/>
            <a:ext cx="2997200" cy="420564"/>
          </a:xfrm>
          <a:prstGeom prst="rect">
            <a:avLst/>
          </a:prstGeom>
          <a:noFill/>
        </p:spPr>
        <p:txBody>
          <a:bodyPr wrap="square" rtlCol="0">
            <a:spAutoFit/>
          </a:bodyPr>
          <a:lstStyle/>
          <a:p>
            <a:pPr defTabSz="609630">
              <a:defRPr/>
            </a:pPr>
            <a:r>
              <a:rPr lang="en-US" sz="2133" dirty="0">
                <a:solidFill>
                  <a:prstClr val="black"/>
                </a:solidFill>
                <a:latin typeface="Calibri"/>
              </a:rPr>
              <a:t>Tanmay Panda</a:t>
            </a:r>
          </a:p>
        </p:txBody>
      </p:sp>
      <p:sp>
        <p:nvSpPr>
          <p:cNvPr id="120" name="Freeform 34"/>
          <p:cNvSpPr/>
          <p:nvPr/>
        </p:nvSpPr>
        <p:spPr>
          <a:xfrm rot="5400000">
            <a:off x="987413" y="5074193"/>
            <a:ext cx="415395" cy="561419"/>
          </a:xfrm>
          <a:custGeom>
            <a:avLst/>
            <a:gdLst/>
            <a:ahLst/>
            <a:cxnLst/>
            <a:rect l="l" t="t" r="r" b="b"/>
            <a:pathLst>
              <a:path w="266435" h="360095">
                <a:moveTo>
                  <a:pt x="0" y="0"/>
                </a:moveTo>
                <a:lnTo>
                  <a:pt x="266435" y="0"/>
                </a:lnTo>
                <a:lnTo>
                  <a:pt x="266435" y="360095"/>
                </a:lnTo>
                <a:lnTo>
                  <a:pt x="0" y="360095"/>
                </a:lnTo>
                <a:close/>
              </a:path>
            </a:pathLst>
          </a:custGeom>
          <a:solidFill>
            <a:srgbClr val="50DEE4">
              <a:alpha val="64706"/>
            </a:srgbClr>
          </a:solidFill>
        </p:spPr>
      </p:sp>
      <p:sp>
        <p:nvSpPr>
          <p:cNvPr id="121" name="Freeform 79"/>
          <p:cNvSpPr/>
          <p:nvPr/>
        </p:nvSpPr>
        <p:spPr>
          <a:xfrm rot="5400000">
            <a:off x="2902135" y="3778067"/>
            <a:ext cx="415395" cy="3171663"/>
          </a:xfrm>
          <a:custGeom>
            <a:avLst/>
            <a:gdLst/>
            <a:ahLst/>
            <a:cxnLst/>
            <a:rect l="l" t="t" r="r" b="b"/>
            <a:pathLst>
              <a:path w="266435" h="2034308">
                <a:moveTo>
                  <a:pt x="0" y="0"/>
                </a:moveTo>
                <a:lnTo>
                  <a:pt x="266435" y="0"/>
                </a:lnTo>
                <a:lnTo>
                  <a:pt x="266435" y="2034308"/>
                </a:lnTo>
                <a:lnTo>
                  <a:pt x="0" y="2034308"/>
                </a:lnTo>
                <a:close/>
              </a:path>
            </a:pathLst>
          </a:custGeom>
          <a:solidFill>
            <a:srgbClr val="50DEE4">
              <a:alpha val="64706"/>
            </a:srgbClr>
          </a:solidFill>
        </p:spPr>
      </p:sp>
      <p:sp>
        <p:nvSpPr>
          <p:cNvPr id="122" name="Freeform 48"/>
          <p:cNvSpPr/>
          <p:nvPr/>
        </p:nvSpPr>
        <p:spPr>
          <a:xfrm rot="5400000">
            <a:off x="5391263" y="4489339"/>
            <a:ext cx="415395" cy="1749119"/>
          </a:xfrm>
          <a:custGeom>
            <a:avLst/>
            <a:gdLst/>
            <a:ahLst/>
            <a:cxnLst/>
            <a:rect l="l" t="t" r="r" b="b"/>
            <a:pathLst>
              <a:path w="266435" h="1121887">
                <a:moveTo>
                  <a:pt x="0" y="0"/>
                </a:moveTo>
                <a:lnTo>
                  <a:pt x="266435" y="0"/>
                </a:lnTo>
                <a:lnTo>
                  <a:pt x="266435" y="1121887"/>
                </a:lnTo>
                <a:lnTo>
                  <a:pt x="0" y="1121887"/>
                </a:lnTo>
                <a:close/>
              </a:path>
            </a:pathLst>
          </a:custGeom>
          <a:solidFill>
            <a:srgbClr val="50DEE4">
              <a:alpha val="64706"/>
            </a:srgbClr>
          </a:solidFill>
        </p:spPr>
      </p:sp>
      <p:sp>
        <p:nvSpPr>
          <p:cNvPr id="123" name="Freeform 63"/>
          <p:cNvSpPr/>
          <p:nvPr/>
        </p:nvSpPr>
        <p:spPr>
          <a:xfrm rot="5400000">
            <a:off x="7888365" y="3821037"/>
            <a:ext cx="415395" cy="3085723"/>
          </a:xfrm>
          <a:custGeom>
            <a:avLst/>
            <a:gdLst/>
            <a:ahLst/>
            <a:cxnLst/>
            <a:rect l="l" t="t" r="r" b="b"/>
            <a:pathLst>
              <a:path w="266435" h="1979186">
                <a:moveTo>
                  <a:pt x="0" y="0"/>
                </a:moveTo>
                <a:lnTo>
                  <a:pt x="266435" y="0"/>
                </a:lnTo>
                <a:lnTo>
                  <a:pt x="266435" y="1979186"/>
                </a:lnTo>
                <a:lnTo>
                  <a:pt x="0" y="1979186"/>
                </a:lnTo>
                <a:close/>
              </a:path>
            </a:pathLst>
          </a:custGeom>
          <a:solidFill>
            <a:srgbClr val="50DEE4">
              <a:alpha val="64706"/>
            </a:srgbClr>
          </a:solidFill>
        </p:spPr>
      </p:sp>
      <p:sp>
        <p:nvSpPr>
          <p:cNvPr id="124" name="Freeform 94"/>
          <p:cNvSpPr/>
          <p:nvPr/>
        </p:nvSpPr>
        <p:spPr>
          <a:xfrm rot="5400000">
            <a:off x="10305399" y="4544607"/>
            <a:ext cx="415395" cy="1620591"/>
          </a:xfrm>
          <a:custGeom>
            <a:avLst/>
            <a:gdLst/>
            <a:ahLst/>
            <a:cxnLst/>
            <a:rect l="l" t="t" r="r" b="b"/>
            <a:pathLst>
              <a:path w="266435" h="1039448">
                <a:moveTo>
                  <a:pt x="0" y="0"/>
                </a:moveTo>
                <a:lnTo>
                  <a:pt x="266435" y="0"/>
                </a:lnTo>
                <a:lnTo>
                  <a:pt x="266435" y="1039448"/>
                </a:lnTo>
                <a:lnTo>
                  <a:pt x="0" y="1039448"/>
                </a:lnTo>
                <a:close/>
              </a:path>
            </a:pathLst>
          </a:custGeom>
          <a:solidFill>
            <a:srgbClr val="50DEE4">
              <a:alpha val="64706"/>
            </a:srgbClr>
          </a:solidFill>
        </p:spPr>
      </p:sp>
      <p:sp>
        <p:nvSpPr>
          <p:cNvPr id="125" name="TextBox 124"/>
          <p:cNvSpPr txBox="1"/>
          <p:nvPr/>
        </p:nvSpPr>
        <p:spPr>
          <a:xfrm>
            <a:off x="4826000" y="3733800"/>
            <a:ext cx="1625600" cy="379656"/>
          </a:xfrm>
          <a:prstGeom prst="rect">
            <a:avLst/>
          </a:prstGeom>
          <a:noFill/>
        </p:spPr>
        <p:txBody>
          <a:bodyPr wrap="square" rtlCol="0">
            <a:spAutoFit/>
          </a:bodyPr>
          <a:lstStyle/>
          <a:p>
            <a:pPr defTabSz="609630">
              <a:defRPr/>
            </a:pPr>
            <a:r>
              <a:rPr lang="en-US" sz="1867" dirty="0">
                <a:solidFill>
                  <a:prstClr val="black"/>
                </a:solidFill>
                <a:latin typeface="Calibri"/>
              </a:rPr>
              <a:t> 8796180288</a:t>
            </a:r>
          </a:p>
        </p:txBody>
      </p:sp>
      <p:sp>
        <p:nvSpPr>
          <p:cNvPr id="126" name="TextBox 125"/>
          <p:cNvSpPr txBox="1"/>
          <p:nvPr/>
        </p:nvSpPr>
        <p:spPr>
          <a:xfrm>
            <a:off x="6654800" y="5207000"/>
            <a:ext cx="2946400" cy="338554"/>
          </a:xfrm>
          <a:prstGeom prst="rect">
            <a:avLst/>
          </a:prstGeom>
          <a:noFill/>
        </p:spPr>
        <p:txBody>
          <a:bodyPr wrap="square" rtlCol="0">
            <a:spAutoFit/>
          </a:bodyPr>
          <a:lstStyle/>
          <a:p>
            <a:pPr defTabSz="609630">
              <a:defRPr/>
            </a:pPr>
            <a:r>
              <a:rPr lang="en-US" sz="1600" dirty="0">
                <a:solidFill>
                  <a:prstClr val="black"/>
                </a:solidFill>
                <a:latin typeface="Calibri"/>
              </a:rPr>
              <a:t>kushalshah0403@gmail.com</a:t>
            </a:r>
          </a:p>
        </p:txBody>
      </p:sp>
      <p:sp>
        <p:nvSpPr>
          <p:cNvPr id="127" name="TextBox 103"/>
          <p:cNvSpPr txBox="1"/>
          <p:nvPr/>
        </p:nvSpPr>
        <p:spPr>
          <a:xfrm>
            <a:off x="914400" y="5207000"/>
            <a:ext cx="565029" cy="266740"/>
          </a:xfrm>
          <a:prstGeom prst="rect">
            <a:avLst/>
          </a:prstGeom>
        </p:spPr>
        <p:txBody>
          <a:bodyPr lIns="0" tIns="0" rIns="0" bIns="0" rtlCol="0" anchor="t">
            <a:spAutoFit/>
          </a:bodyPr>
          <a:lstStyle/>
          <a:p>
            <a:pPr algn="ctr" defTabSz="609630">
              <a:lnSpc>
                <a:spcPts val="2333"/>
              </a:lnSpc>
              <a:defRPr/>
            </a:pPr>
            <a:r>
              <a:rPr lang="en-US" sz="1667" dirty="0">
                <a:solidFill>
                  <a:srgbClr val="000000"/>
                </a:solidFill>
                <a:latin typeface="Lato"/>
              </a:rPr>
              <a:t>7</a:t>
            </a:r>
          </a:p>
        </p:txBody>
      </p:sp>
      <p:sp>
        <p:nvSpPr>
          <p:cNvPr id="128" name="TextBox 127"/>
          <p:cNvSpPr txBox="1"/>
          <p:nvPr/>
        </p:nvSpPr>
        <p:spPr>
          <a:xfrm>
            <a:off x="1574800" y="4191000"/>
            <a:ext cx="2997200" cy="420564"/>
          </a:xfrm>
          <a:prstGeom prst="rect">
            <a:avLst/>
          </a:prstGeom>
          <a:noFill/>
        </p:spPr>
        <p:txBody>
          <a:bodyPr wrap="square" rtlCol="0">
            <a:spAutoFit/>
          </a:bodyPr>
          <a:lstStyle/>
          <a:p>
            <a:pPr defTabSz="609630">
              <a:defRPr/>
            </a:pPr>
            <a:r>
              <a:rPr lang="en-US" sz="2133" dirty="0">
                <a:solidFill>
                  <a:prstClr val="black"/>
                </a:solidFill>
                <a:latin typeface="Calibri"/>
              </a:rPr>
              <a:t>Shivani Swaraj</a:t>
            </a:r>
          </a:p>
        </p:txBody>
      </p:sp>
      <p:sp>
        <p:nvSpPr>
          <p:cNvPr id="129" name="TextBox 128"/>
          <p:cNvSpPr txBox="1"/>
          <p:nvPr/>
        </p:nvSpPr>
        <p:spPr>
          <a:xfrm>
            <a:off x="4826000" y="4241800"/>
            <a:ext cx="1625600" cy="379656"/>
          </a:xfrm>
          <a:prstGeom prst="rect">
            <a:avLst/>
          </a:prstGeom>
          <a:noFill/>
        </p:spPr>
        <p:txBody>
          <a:bodyPr wrap="square" rtlCol="0">
            <a:spAutoFit/>
          </a:bodyPr>
          <a:lstStyle/>
          <a:p>
            <a:pPr defTabSz="609630">
              <a:defRPr/>
            </a:pPr>
            <a:r>
              <a:rPr lang="en-US" sz="1867" dirty="0">
                <a:solidFill>
                  <a:prstClr val="black"/>
                </a:solidFill>
                <a:latin typeface="Calibri"/>
              </a:rPr>
              <a:t> 9099672174</a:t>
            </a:r>
          </a:p>
        </p:txBody>
      </p:sp>
      <p:sp>
        <p:nvSpPr>
          <p:cNvPr id="131" name="TextBox 130"/>
          <p:cNvSpPr txBox="1"/>
          <p:nvPr/>
        </p:nvSpPr>
        <p:spPr>
          <a:xfrm>
            <a:off x="1625600" y="5207000"/>
            <a:ext cx="2997200" cy="420564"/>
          </a:xfrm>
          <a:prstGeom prst="rect">
            <a:avLst/>
          </a:prstGeom>
          <a:noFill/>
        </p:spPr>
        <p:txBody>
          <a:bodyPr wrap="square" rtlCol="0">
            <a:spAutoFit/>
          </a:bodyPr>
          <a:lstStyle/>
          <a:p>
            <a:pPr defTabSz="609630">
              <a:defRPr/>
            </a:pPr>
            <a:r>
              <a:rPr lang="en-US" sz="2133" dirty="0">
                <a:solidFill>
                  <a:prstClr val="black"/>
                </a:solidFill>
                <a:latin typeface="Calibri"/>
              </a:rPr>
              <a:t>Kushal Shah</a:t>
            </a:r>
          </a:p>
        </p:txBody>
      </p:sp>
      <p:sp>
        <p:nvSpPr>
          <p:cNvPr id="132" name="TextBox 131"/>
          <p:cNvSpPr txBox="1"/>
          <p:nvPr/>
        </p:nvSpPr>
        <p:spPr>
          <a:xfrm>
            <a:off x="4897906" y="4705787"/>
            <a:ext cx="1625600" cy="379656"/>
          </a:xfrm>
          <a:prstGeom prst="rect">
            <a:avLst/>
          </a:prstGeom>
          <a:noFill/>
        </p:spPr>
        <p:txBody>
          <a:bodyPr wrap="square" rtlCol="0">
            <a:spAutoFit/>
          </a:bodyPr>
          <a:lstStyle/>
          <a:p>
            <a:pPr defTabSz="609630">
              <a:defRPr/>
            </a:pPr>
            <a:r>
              <a:rPr lang="en-US" sz="1867" dirty="0">
                <a:solidFill>
                  <a:prstClr val="black"/>
                </a:solidFill>
                <a:latin typeface="Calibri"/>
              </a:rPr>
              <a:t>8237879806</a:t>
            </a:r>
          </a:p>
        </p:txBody>
      </p:sp>
      <p:sp>
        <p:nvSpPr>
          <p:cNvPr id="133" name="TextBox 132"/>
          <p:cNvSpPr txBox="1"/>
          <p:nvPr/>
        </p:nvSpPr>
        <p:spPr>
          <a:xfrm>
            <a:off x="6654800" y="4699000"/>
            <a:ext cx="2946400" cy="338554"/>
          </a:xfrm>
          <a:prstGeom prst="rect">
            <a:avLst/>
          </a:prstGeom>
          <a:noFill/>
        </p:spPr>
        <p:txBody>
          <a:bodyPr wrap="square" rtlCol="0">
            <a:spAutoFit/>
          </a:bodyPr>
          <a:lstStyle/>
          <a:p>
            <a:pPr defTabSz="609630">
              <a:defRPr/>
            </a:pPr>
            <a:r>
              <a:rPr lang="en-US" sz="1600" dirty="0">
                <a:solidFill>
                  <a:prstClr val="black"/>
                </a:solidFill>
                <a:latin typeface="Calibri"/>
              </a:rPr>
              <a:t>tanmay404103@outlook.com</a:t>
            </a:r>
          </a:p>
        </p:txBody>
      </p:sp>
      <p:sp>
        <p:nvSpPr>
          <p:cNvPr id="134" name="TextBox 133"/>
          <p:cNvSpPr txBox="1"/>
          <p:nvPr/>
        </p:nvSpPr>
        <p:spPr>
          <a:xfrm>
            <a:off x="1556327" y="3733509"/>
            <a:ext cx="2997200" cy="420564"/>
          </a:xfrm>
          <a:prstGeom prst="rect">
            <a:avLst/>
          </a:prstGeom>
          <a:noFill/>
        </p:spPr>
        <p:txBody>
          <a:bodyPr wrap="square" rtlCol="0">
            <a:spAutoFit/>
          </a:bodyPr>
          <a:lstStyle/>
          <a:p>
            <a:pPr defTabSz="609630">
              <a:defRPr/>
            </a:pPr>
            <a:r>
              <a:rPr lang="en-US" sz="2133" dirty="0" err="1">
                <a:solidFill>
                  <a:prstClr val="black"/>
                </a:solidFill>
                <a:latin typeface="Calibri"/>
              </a:rPr>
              <a:t>Parth</a:t>
            </a:r>
            <a:r>
              <a:rPr lang="en-US" sz="2133" dirty="0">
                <a:solidFill>
                  <a:prstClr val="black"/>
                </a:solidFill>
                <a:latin typeface="Calibri"/>
              </a:rPr>
              <a:t> </a:t>
            </a:r>
            <a:r>
              <a:rPr lang="en-US" sz="2133" dirty="0" err="1">
                <a:solidFill>
                  <a:prstClr val="black"/>
                </a:solidFill>
                <a:latin typeface="Calibri"/>
              </a:rPr>
              <a:t>Zarekar</a:t>
            </a:r>
            <a:endParaRPr lang="en-US" sz="2133" dirty="0">
              <a:solidFill>
                <a:prstClr val="black"/>
              </a:solidFill>
              <a:latin typeface="Calibri"/>
            </a:endParaRPr>
          </a:p>
        </p:txBody>
      </p:sp>
      <p:sp>
        <p:nvSpPr>
          <p:cNvPr id="135" name="TextBox 134"/>
          <p:cNvSpPr txBox="1"/>
          <p:nvPr/>
        </p:nvSpPr>
        <p:spPr>
          <a:xfrm>
            <a:off x="4775200" y="5207000"/>
            <a:ext cx="1625600" cy="379656"/>
          </a:xfrm>
          <a:prstGeom prst="rect">
            <a:avLst/>
          </a:prstGeom>
          <a:noFill/>
        </p:spPr>
        <p:txBody>
          <a:bodyPr wrap="square" rtlCol="0">
            <a:spAutoFit/>
          </a:bodyPr>
          <a:lstStyle/>
          <a:p>
            <a:pPr algn="ctr" defTabSz="609630">
              <a:defRPr/>
            </a:pPr>
            <a:r>
              <a:rPr lang="en-US" sz="1867" dirty="0">
                <a:solidFill>
                  <a:prstClr val="black"/>
                </a:solidFill>
                <a:latin typeface="Calibri"/>
              </a:rPr>
              <a:t>9890829250</a:t>
            </a:r>
          </a:p>
        </p:txBody>
      </p:sp>
      <p:sp>
        <p:nvSpPr>
          <p:cNvPr id="136" name="TextBox 135"/>
          <p:cNvSpPr txBox="1"/>
          <p:nvPr/>
        </p:nvSpPr>
        <p:spPr>
          <a:xfrm>
            <a:off x="6604000" y="3784600"/>
            <a:ext cx="2946400" cy="338554"/>
          </a:xfrm>
          <a:prstGeom prst="rect">
            <a:avLst/>
          </a:prstGeom>
          <a:noFill/>
        </p:spPr>
        <p:txBody>
          <a:bodyPr wrap="square" rtlCol="0">
            <a:spAutoFit/>
          </a:bodyPr>
          <a:lstStyle/>
          <a:p>
            <a:pPr algn="ctr" defTabSz="609630">
              <a:defRPr/>
            </a:pPr>
            <a:r>
              <a:rPr lang="en-US" sz="1600" dirty="0">
                <a:solidFill>
                  <a:prstClr val="black"/>
                </a:solidFill>
                <a:latin typeface="Calibri"/>
              </a:rPr>
              <a:t>parthzarekar@gmail.com</a:t>
            </a:r>
          </a:p>
        </p:txBody>
      </p:sp>
      <p:sp>
        <p:nvSpPr>
          <p:cNvPr id="137" name="TextBox 109"/>
          <p:cNvSpPr txBox="1"/>
          <p:nvPr/>
        </p:nvSpPr>
        <p:spPr>
          <a:xfrm>
            <a:off x="9702800" y="5207000"/>
            <a:ext cx="1620591" cy="266740"/>
          </a:xfrm>
          <a:prstGeom prst="rect">
            <a:avLst/>
          </a:prstGeom>
        </p:spPr>
        <p:txBody>
          <a:bodyPr lIns="0" tIns="0" rIns="0" bIns="0" rtlCol="0" anchor="t">
            <a:spAutoFit/>
          </a:bodyPr>
          <a:lstStyle/>
          <a:p>
            <a:pPr algn="ctr" defTabSz="609630">
              <a:lnSpc>
                <a:spcPts val="2333"/>
              </a:lnSpc>
              <a:defRPr/>
            </a:pPr>
            <a:r>
              <a:rPr lang="en-US" sz="1667" dirty="0">
                <a:solidFill>
                  <a:srgbClr val="000000"/>
                </a:solidFill>
                <a:latin typeface="Lato"/>
              </a:rPr>
              <a:t>Student</a:t>
            </a:r>
          </a:p>
        </p:txBody>
      </p:sp>
      <p:sp>
        <p:nvSpPr>
          <p:cNvPr id="138" name="TextBox 137"/>
          <p:cNvSpPr txBox="1"/>
          <p:nvPr/>
        </p:nvSpPr>
        <p:spPr>
          <a:xfrm>
            <a:off x="6553200" y="4289623"/>
            <a:ext cx="3200400" cy="338554"/>
          </a:xfrm>
          <a:prstGeom prst="rect">
            <a:avLst/>
          </a:prstGeom>
          <a:noFill/>
        </p:spPr>
        <p:txBody>
          <a:bodyPr wrap="square" rtlCol="0">
            <a:spAutoFit/>
          </a:bodyPr>
          <a:lstStyle/>
          <a:p>
            <a:pPr algn="ctr" defTabSz="609630">
              <a:defRPr/>
            </a:pPr>
            <a:r>
              <a:rPr lang="en-US" sz="1600" dirty="0">
                <a:solidFill>
                  <a:prstClr val="black"/>
                </a:solidFill>
                <a:latin typeface="Calibri"/>
              </a:rPr>
              <a:t>   88shivaniswaraj@gmail.com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528"/>
        <p:cNvGrpSpPr/>
        <p:nvPr/>
      </p:nvGrpSpPr>
      <p:grpSpPr>
        <a:xfrm>
          <a:off x="0" y="0"/>
          <a:ext cx="0" cy="0"/>
          <a:chOff x="0" y="0"/>
          <a:chExt cx="0" cy="0"/>
        </a:xfrm>
      </p:grpSpPr>
      <p:sp>
        <p:nvSpPr>
          <p:cNvPr id="529" name="Google Shape;529;p43"/>
          <p:cNvSpPr txBox="1">
            <a:spLocks noGrp="1"/>
          </p:cNvSpPr>
          <p:nvPr>
            <p:ph type="title"/>
          </p:nvPr>
        </p:nvSpPr>
        <p:spPr>
          <a:xfrm>
            <a:off x="421377" y="27389"/>
            <a:ext cx="9403757" cy="1499200"/>
          </a:xfrm>
          <a:prstGeom prst="rect">
            <a:avLst/>
          </a:prstGeom>
        </p:spPr>
        <p:txBody>
          <a:bodyPr spcFirstLastPara="1" wrap="square" lIns="121900" tIns="121900" rIns="121900" bIns="121900" anchor="t" anchorCtr="0">
            <a:noAutofit/>
          </a:bodyPr>
          <a:lstStyle/>
          <a:p>
            <a:r>
              <a:rPr lang="en-IN" sz="4400" kern="1200" dirty="0">
                <a:solidFill>
                  <a:srgbClr val="FF725E"/>
                </a:solidFill>
                <a:latin typeface="Aquire" pitchFamily="50" charset="0"/>
                <a:ea typeface="+mj-ea"/>
                <a:cs typeface="+mj-cs"/>
              </a:rPr>
              <a:t>Working Demo</a:t>
            </a:r>
            <a:endParaRPr sz="4400" kern="1200" dirty="0">
              <a:solidFill>
                <a:srgbClr val="FF725E"/>
              </a:solidFill>
              <a:latin typeface="Aquire" pitchFamily="50" charset="0"/>
              <a:ea typeface="+mj-ea"/>
              <a:cs typeface="+mj-cs"/>
            </a:endParaRPr>
          </a:p>
        </p:txBody>
      </p:sp>
      <p:grpSp>
        <p:nvGrpSpPr>
          <p:cNvPr id="530" name="Google Shape;530;p43"/>
          <p:cNvGrpSpPr/>
          <p:nvPr/>
        </p:nvGrpSpPr>
        <p:grpSpPr>
          <a:xfrm>
            <a:off x="1933728" y="1075013"/>
            <a:ext cx="8343516" cy="5167166"/>
            <a:chOff x="1241176" y="1041640"/>
            <a:chExt cx="4245565" cy="2652394"/>
          </a:xfrm>
        </p:grpSpPr>
        <p:sp>
          <p:nvSpPr>
            <p:cNvPr id="531" name="Google Shape;531;p4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2" name="Google Shape;532;p4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3" name="Google Shape;533;p43"/>
            <p:cNvSpPr/>
            <p:nvPr/>
          </p:nvSpPr>
          <p:spPr>
            <a:xfrm>
              <a:off x="1241176" y="1041640"/>
              <a:ext cx="4245565" cy="2058167"/>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4" name="Google Shape;534;p43"/>
            <p:cNvSpPr/>
            <p:nvPr/>
          </p:nvSpPr>
          <p:spPr>
            <a:xfrm>
              <a:off x="1241176" y="3000038"/>
              <a:ext cx="4245565" cy="29932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535" name="Google Shape;535;p43"/>
            <p:cNvSpPr/>
            <p:nvPr/>
          </p:nvSpPr>
          <p:spPr>
            <a:xfrm>
              <a:off x="3363961" y="3099807"/>
              <a:ext cx="99753" cy="99786"/>
            </a:xfrm>
            <a:custGeom>
              <a:avLst/>
              <a:gdLst/>
              <a:ahLst/>
              <a:cxnLst/>
              <a:rect l="l" t="t" r="r" b="b"/>
              <a:pathLst>
                <a:path w="6117" h="6119" extrusionOk="0">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6" name="Google Shape;536;p43"/>
            <p:cNvSpPr/>
            <p:nvPr/>
          </p:nvSpPr>
          <p:spPr>
            <a:xfrm>
              <a:off x="3120490" y="3283851"/>
              <a:ext cx="586711" cy="78276"/>
            </a:xfrm>
            <a:custGeom>
              <a:avLst/>
              <a:gdLst/>
              <a:ahLst/>
              <a:cxnLst/>
              <a:rect l="l" t="t" r="r" b="b"/>
              <a:pathLst>
                <a:path w="35978" h="4800" extrusionOk="0">
                  <a:moveTo>
                    <a:pt x="334" y="1"/>
                  </a:moveTo>
                  <a:lnTo>
                    <a:pt x="1" y="4800"/>
                  </a:lnTo>
                  <a:lnTo>
                    <a:pt x="35978" y="4800"/>
                  </a:lnTo>
                  <a:lnTo>
                    <a:pt x="35644"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7" name="Google Shape;537;p43"/>
            <p:cNvSpPr/>
            <p:nvPr/>
          </p:nvSpPr>
          <p:spPr>
            <a:xfrm>
              <a:off x="2017076" y="1388251"/>
              <a:ext cx="2793524" cy="1485466"/>
            </a:xfrm>
            <a:custGeom>
              <a:avLst/>
              <a:gdLst/>
              <a:ahLst/>
              <a:cxnLst/>
              <a:rect l="l" t="t" r="r" b="b"/>
              <a:pathLst>
                <a:path w="171303" h="91091" extrusionOk="0">
                  <a:moveTo>
                    <a:pt x="0" y="1"/>
                  </a:moveTo>
                  <a:lnTo>
                    <a:pt x="0" y="91090"/>
                  </a:lnTo>
                  <a:lnTo>
                    <a:pt x="171303" y="91090"/>
                  </a:lnTo>
                  <a:lnTo>
                    <a:pt x="171303" y="1"/>
                  </a:lnTo>
                  <a:close/>
                </a:path>
              </a:pathLst>
            </a:cu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3" name="Content Placeholder 9">
            <a:extLst>
              <a:ext uri="{FF2B5EF4-FFF2-40B4-BE49-F238E27FC236}">
                <a16:creationId xmlns:a16="http://schemas.microsoft.com/office/drawing/2014/main" id="{B866900C-F22C-4F18-B01E-1586508D0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324" y="1554389"/>
            <a:ext cx="8075351" cy="33821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6F2108-D660-4A36-A97A-9C85BFA9C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55" y="41842"/>
            <a:ext cx="8115278" cy="6816158"/>
          </a:xfrm>
          <a:prstGeom prst="rect">
            <a:avLst/>
          </a:prstGeom>
        </p:spPr>
      </p:pic>
      <p:sp>
        <p:nvSpPr>
          <p:cNvPr id="2" name="Title 1">
            <a:extLst>
              <a:ext uri="{FF2B5EF4-FFF2-40B4-BE49-F238E27FC236}">
                <a16:creationId xmlns:a16="http://schemas.microsoft.com/office/drawing/2014/main" id="{F124BF7B-3891-4423-9C6C-91A78AC67542}"/>
              </a:ext>
            </a:extLst>
          </p:cNvPr>
          <p:cNvSpPr>
            <a:spLocks noGrp="1"/>
          </p:cNvSpPr>
          <p:nvPr>
            <p:ph type="title"/>
          </p:nvPr>
        </p:nvSpPr>
        <p:spPr>
          <a:xfrm>
            <a:off x="1619250" y="-19050"/>
            <a:ext cx="10515600" cy="1614585"/>
          </a:xfrm>
        </p:spPr>
        <p:txBody>
          <a:bodyPr>
            <a:normAutofit/>
          </a:bodyPr>
          <a:lstStyle/>
          <a:p>
            <a:pPr algn="r"/>
            <a:r>
              <a:rPr lang="en-IN" dirty="0">
                <a:solidFill>
                  <a:srgbClr val="7030A0"/>
                </a:solidFill>
                <a:latin typeface="Aquire" pitchFamily="50" charset="0"/>
              </a:rPr>
              <a:t>Use Case </a:t>
            </a:r>
            <a:br>
              <a:rPr lang="en-IN" dirty="0">
                <a:solidFill>
                  <a:srgbClr val="7030A0"/>
                </a:solidFill>
                <a:latin typeface="Aquire" pitchFamily="50" charset="0"/>
              </a:rPr>
            </a:br>
            <a:r>
              <a:rPr lang="en-IN" dirty="0">
                <a:solidFill>
                  <a:srgbClr val="7030A0"/>
                </a:solidFill>
                <a:latin typeface="Aquire" pitchFamily="50" charset="0"/>
              </a:rPr>
              <a:t>Diagram</a:t>
            </a:r>
            <a:endParaRPr lang="en-US" dirty="0">
              <a:solidFill>
                <a:srgbClr val="7030A0"/>
              </a:solidFill>
              <a:latin typeface="Aquire" pitchFamily="50" charset="0"/>
            </a:endParaRPr>
          </a:p>
        </p:txBody>
      </p:sp>
    </p:spTree>
    <p:extLst>
      <p:ext uri="{BB962C8B-B14F-4D97-AF65-F5344CB8AC3E}">
        <p14:creationId xmlns:p14="http://schemas.microsoft.com/office/powerpoint/2010/main" val="1081364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F7A2-B716-4817-AF59-D487916904EA}"/>
              </a:ext>
            </a:extLst>
          </p:cNvPr>
          <p:cNvSpPr>
            <a:spLocks noGrp="1"/>
          </p:cNvSpPr>
          <p:nvPr>
            <p:ph type="title"/>
          </p:nvPr>
        </p:nvSpPr>
        <p:spPr>
          <a:xfrm>
            <a:off x="808857" y="1059849"/>
            <a:ext cx="4624342" cy="1325563"/>
          </a:xfrm>
        </p:spPr>
        <p:txBody>
          <a:bodyPr>
            <a:normAutofit/>
          </a:bodyPr>
          <a:lstStyle/>
          <a:p>
            <a:r>
              <a:rPr lang="en-IN" dirty="0">
                <a:solidFill>
                  <a:srgbClr val="52A1E0"/>
                </a:solidFill>
                <a:latin typeface="Aquire" pitchFamily="50" charset="0"/>
              </a:rPr>
              <a:t>Technical Stack</a:t>
            </a:r>
            <a:endParaRPr lang="en-US" dirty="0">
              <a:solidFill>
                <a:srgbClr val="52A1E0"/>
              </a:solidFill>
              <a:latin typeface="Aquire" pitchFamily="50" charset="0"/>
            </a:endParaRPr>
          </a:p>
        </p:txBody>
      </p:sp>
      <p:sp>
        <p:nvSpPr>
          <p:cNvPr id="81" name="Oval 80">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Buy Arduino Mega WIFI R3 Atmega2560 NodeMCU ESP8266 CH340G">
            <a:extLst>
              <a:ext uri="{FF2B5EF4-FFF2-40B4-BE49-F238E27FC236}">
                <a16:creationId xmlns:a16="http://schemas.microsoft.com/office/drawing/2014/main" id="{A74C3ACB-D8AF-452A-9CC4-7427007C70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
          <a:stretch/>
        </p:blipFill>
        <p:spPr bwMode="auto">
          <a:xfrm>
            <a:off x="568008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1288DBB-9F37-4028-8414-BE6E40FC573A}"/>
              </a:ext>
            </a:extLst>
          </p:cNvPr>
          <p:cNvSpPr>
            <a:spLocks noGrp="1"/>
          </p:cNvSpPr>
          <p:nvPr>
            <p:ph idx="1"/>
          </p:nvPr>
        </p:nvSpPr>
        <p:spPr>
          <a:xfrm>
            <a:off x="805543" y="2871982"/>
            <a:ext cx="4558309" cy="3181684"/>
          </a:xfrm>
        </p:spPr>
        <p:txBody>
          <a:bodyPr anchor="t">
            <a:normAutofit fontScale="92500" lnSpcReduction="20000"/>
          </a:bodyPr>
          <a:lstStyle/>
          <a:p>
            <a:pPr marL="514350" indent="-514350">
              <a:buAutoNum type="arabicPeriod"/>
            </a:pPr>
            <a:r>
              <a:rPr lang="en-IN" dirty="0">
                <a:latin typeface="Corbel Light" panose="020B0303020204020204" pitchFamily="34" charset="0"/>
              </a:rPr>
              <a:t>Raspberry PI 4</a:t>
            </a:r>
          </a:p>
          <a:p>
            <a:pPr marL="514350" indent="-514350">
              <a:buAutoNum type="arabicPeriod"/>
            </a:pPr>
            <a:r>
              <a:rPr lang="en-IN" dirty="0">
                <a:latin typeface="Corbel Light" panose="020B0303020204020204" pitchFamily="34" charset="0"/>
              </a:rPr>
              <a:t>Mega WOFO R3 </a:t>
            </a:r>
            <a:r>
              <a:rPr lang="en-IN" dirty="0" err="1">
                <a:latin typeface="Corbel Light" panose="020B0303020204020204" pitchFamily="34" charset="0"/>
              </a:rPr>
              <a:t>Atmega</a:t>
            </a:r>
            <a:r>
              <a:rPr lang="en-IN" dirty="0">
                <a:latin typeface="Corbel Light" panose="020B0303020204020204" pitchFamily="34" charset="0"/>
              </a:rPr>
              <a:t> 2500 </a:t>
            </a:r>
          </a:p>
          <a:p>
            <a:pPr marL="514350" indent="-514350">
              <a:buAutoNum type="arabicPeriod"/>
            </a:pPr>
            <a:r>
              <a:rPr lang="en-IN" dirty="0">
                <a:latin typeface="Corbel Light" panose="020B0303020204020204" pitchFamily="34" charset="0"/>
              </a:rPr>
              <a:t>16 Channel Relay Board</a:t>
            </a:r>
          </a:p>
          <a:p>
            <a:pPr marL="514350" indent="-514350">
              <a:buAutoNum type="arabicPeriod"/>
            </a:pPr>
            <a:r>
              <a:rPr lang="en-IN" dirty="0">
                <a:latin typeface="Corbel Light" panose="020B0303020204020204" pitchFamily="34" charset="0"/>
              </a:rPr>
              <a:t>Biometric Sensor</a:t>
            </a:r>
          </a:p>
          <a:p>
            <a:pPr marL="514350" indent="-514350">
              <a:buAutoNum type="arabicPeriod"/>
            </a:pPr>
            <a:r>
              <a:rPr lang="en-IN" dirty="0">
                <a:latin typeface="Corbel Light" panose="020B0303020204020204" pitchFamily="34" charset="0"/>
              </a:rPr>
              <a:t>Ethernet Security Camera</a:t>
            </a:r>
          </a:p>
          <a:p>
            <a:pPr marL="514350" indent="-514350">
              <a:buAutoNum type="arabicPeriod"/>
            </a:pPr>
            <a:r>
              <a:rPr lang="en-IN" dirty="0">
                <a:latin typeface="Corbel Light" panose="020B0303020204020204" pitchFamily="34" charset="0"/>
              </a:rPr>
              <a:t>Gas, Light, Sound and Proximity Sensors</a:t>
            </a:r>
          </a:p>
        </p:txBody>
      </p:sp>
      <p:sp>
        <p:nvSpPr>
          <p:cNvPr id="83" name="Freeform: Shape 82">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60" name="Picture 12" descr="Sound Detection Sensor Module buy online at Low Price in India -  ElectronicsComp.com">
            <a:extLst>
              <a:ext uri="{FF2B5EF4-FFF2-40B4-BE49-F238E27FC236}">
                <a16:creationId xmlns:a16="http://schemas.microsoft.com/office/drawing/2014/main" id="{FFD71F49-518F-46FA-8A57-C3557E8AE7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838252" y="2722161"/>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noFill/>
          <a:extLst>
            <a:ext uri="{909E8E84-426E-40DD-AFC4-6F175D3DCCD1}">
              <a14:hiddenFill xmlns:a14="http://schemas.microsoft.com/office/drawing/2010/main">
                <a:solidFill>
                  <a:srgbClr val="FFFFFF"/>
                </a:solidFill>
              </a14:hiddenFill>
            </a:ext>
          </a:extLst>
        </p:spPr>
      </p:pic>
      <p:pic>
        <p:nvPicPr>
          <p:cNvPr id="2058" name="Picture 10" descr="Omatom Power Standard 16 Channel Relay Board Module for Arduino PIC ARM  AVR, For Commercial, Rs 750 /piece | ID: 18101712548">
            <a:extLst>
              <a:ext uri="{FF2B5EF4-FFF2-40B4-BE49-F238E27FC236}">
                <a16:creationId xmlns:a16="http://schemas.microsoft.com/office/drawing/2014/main" id="{693F8207-E576-40FE-8546-4E6CDF805F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5" r="15486" b="2"/>
          <a:stretch/>
        </p:blipFill>
        <p:spPr bwMode="auto">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a:extLst>
            <a:ext uri="{909E8E84-426E-40DD-AFC4-6F175D3DCCD1}">
              <a14:hiddenFill xmlns:a14="http://schemas.microsoft.com/office/drawing/2010/main">
                <a:solidFill>
                  <a:srgbClr val="FFFFFF"/>
                </a:solidFill>
              </a14:hiddenFill>
            </a:ext>
          </a:extLst>
        </p:spPr>
      </p:pic>
      <p:sp>
        <p:nvSpPr>
          <p:cNvPr id="87" name="Freeform: Shape 86">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Amazon.com: Raspberry Pi 4 Model B 2019 Quad Core 64 Bit WiFi Bluetooth  (4GB) : Electronics">
            <a:extLst>
              <a:ext uri="{FF2B5EF4-FFF2-40B4-BE49-F238E27FC236}">
                <a16:creationId xmlns:a16="http://schemas.microsoft.com/office/drawing/2014/main" id="{03158F11-1DD3-471E-9A08-1DEF57BEF2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11" b="-2"/>
          <a:stretch/>
        </p:blipFill>
        <p:spPr bwMode="auto">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11680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798666" y="737667"/>
            <a:ext cx="5228909" cy="4123582"/>
          </a:xfrm>
          <a:prstGeom prst="rect">
            <a:avLst/>
          </a:prstGeom>
        </p:spPr>
        <p:txBody>
          <a:bodyPr spcFirstLastPara="1" wrap="square" lIns="121900" tIns="121900" rIns="121900" bIns="121900" anchor="t" anchorCtr="0">
            <a:noAutofit/>
          </a:bodyPr>
          <a:lstStyle/>
          <a:p>
            <a:r>
              <a:rPr lang="en-US" sz="6600" dirty="0">
                <a:solidFill>
                  <a:srgbClr val="7030A0"/>
                </a:solidFill>
                <a:latin typeface="Aquire" pitchFamily="50" charset="0"/>
              </a:rPr>
              <a:t>S</a:t>
            </a:r>
            <a:r>
              <a:rPr lang="en-US" sz="6600" dirty="0">
                <a:solidFill>
                  <a:srgbClr val="263238"/>
                </a:solidFill>
                <a:latin typeface="Aquire" pitchFamily="50" charset="0"/>
              </a:rPr>
              <a:t>W</a:t>
            </a:r>
            <a:r>
              <a:rPr lang="en-US" sz="6600" dirty="0">
                <a:solidFill>
                  <a:srgbClr val="00B050"/>
                </a:solidFill>
                <a:latin typeface="Aquire" pitchFamily="50" charset="0"/>
              </a:rPr>
              <a:t>O</a:t>
            </a:r>
            <a:r>
              <a:rPr lang="en-US" sz="6600" dirty="0">
                <a:solidFill>
                  <a:srgbClr val="0070C0"/>
                </a:solidFill>
                <a:latin typeface="Aquire" pitchFamily="50" charset="0"/>
              </a:rPr>
              <a:t>T</a:t>
            </a:r>
            <a:r>
              <a:rPr lang="en-US" sz="6600" dirty="0">
                <a:solidFill>
                  <a:srgbClr val="263238"/>
                </a:solidFill>
                <a:latin typeface="Aquire" pitchFamily="50" charset="0"/>
              </a:rPr>
              <a:t> Analysis</a:t>
            </a:r>
            <a:endParaRPr sz="6600" dirty="0">
              <a:solidFill>
                <a:srgbClr val="263238"/>
              </a:solidFill>
              <a:latin typeface="Aquire" pitchFamily="50" charset="0"/>
            </a:endParaRPr>
          </a:p>
        </p:txBody>
      </p:sp>
      <p:pic>
        <p:nvPicPr>
          <p:cNvPr id="276" name="Google Shape;276;p31"/>
          <p:cNvPicPr preferRelativeResize="0"/>
          <p:nvPr/>
        </p:nvPicPr>
        <p:blipFill rotWithShape="1">
          <a:blip r:embed="rId3">
            <a:alphaModFix/>
          </a:blip>
          <a:srcRect l="15393" t="14261" r="15393" b="14254"/>
          <a:stretch/>
        </p:blipFill>
        <p:spPr>
          <a:xfrm>
            <a:off x="5861200" y="579067"/>
            <a:ext cx="5335200" cy="5510000"/>
          </a:xfrm>
          <a:prstGeom prst="rect">
            <a:avLst/>
          </a:prstGeom>
          <a:noFill/>
          <a:ln>
            <a:noFill/>
          </a:ln>
        </p:spPr>
      </p:pic>
      <p:sp>
        <p:nvSpPr>
          <p:cNvPr id="4" name="Google Shape;1213;p43">
            <a:extLst>
              <a:ext uri="{FF2B5EF4-FFF2-40B4-BE49-F238E27FC236}">
                <a16:creationId xmlns:a16="http://schemas.microsoft.com/office/drawing/2014/main" id="{B668CE74-E426-4F96-BFD1-2F75C5A500D7}"/>
              </a:ext>
            </a:extLst>
          </p:cNvPr>
          <p:cNvSpPr txBox="1">
            <a:spLocks/>
          </p:cNvSpPr>
          <p:nvPr/>
        </p:nvSpPr>
        <p:spPr>
          <a:xfrm>
            <a:off x="913129" y="3334067"/>
            <a:ext cx="4238800" cy="5902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23323" algn="l" rtl="0">
              <a:lnSpc>
                <a:spcPct val="100000"/>
              </a:lnSpc>
              <a:spcBef>
                <a:spcPts val="0"/>
              </a:spcBef>
              <a:spcAft>
                <a:spcPts val="0"/>
              </a:spcAft>
              <a:buClr>
                <a:schemeClr val="accent1"/>
              </a:buClr>
              <a:buSzPts val="1400"/>
              <a:buFont typeface="Montserrat"/>
              <a:buChar char="●"/>
              <a:defRPr sz="1867" b="0" i="0" u="none" strike="noStrike" cap="none">
                <a:solidFill>
                  <a:schemeClr val="dk1"/>
                </a:solidFill>
                <a:latin typeface="Montserrat"/>
                <a:ea typeface="Montserrat"/>
                <a:cs typeface="Montserrat"/>
                <a:sym typeface="Montserrat"/>
              </a:defRPr>
            </a:lvl1pPr>
            <a:lvl2pPr marL="1219170" marR="0" lvl="1" indent="-423323" algn="l" rtl="0">
              <a:lnSpc>
                <a:spcPct val="100000"/>
              </a:lnSpc>
              <a:spcBef>
                <a:spcPts val="1333"/>
              </a:spcBef>
              <a:spcAft>
                <a:spcPts val="0"/>
              </a:spcAft>
              <a:buClr>
                <a:schemeClr val="dk1"/>
              </a:buClr>
              <a:buSzPts val="1400"/>
              <a:buFont typeface="Montserrat"/>
              <a:buChar char="○"/>
              <a:defRPr sz="1867" b="0" i="0" u="none" strike="noStrike" cap="none">
                <a:solidFill>
                  <a:schemeClr val="dk1"/>
                </a:solidFill>
                <a:latin typeface="Montserrat"/>
                <a:ea typeface="Montserrat"/>
                <a:cs typeface="Montserrat"/>
                <a:sym typeface="Montserrat"/>
              </a:defRPr>
            </a:lvl2pPr>
            <a:lvl3pPr marL="1828754" marR="0" lvl="2" indent="-423323" algn="l" rtl="0">
              <a:lnSpc>
                <a:spcPct val="100000"/>
              </a:lnSpc>
              <a:spcBef>
                <a:spcPts val="2133"/>
              </a:spcBef>
              <a:spcAft>
                <a:spcPts val="0"/>
              </a:spcAft>
              <a:buClr>
                <a:schemeClr val="dk1"/>
              </a:buClr>
              <a:buSzPts val="1400"/>
              <a:buFont typeface="Montserrat"/>
              <a:buChar char="■"/>
              <a:defRPr sz="1867" b="0" i="0" u="none" strike="noStrike" cap="none">
                <a:solidFill>
                  <a:schemeClr val="dk1"/>
                </a:solidFill>
                <a:latin typeface="Montserrat"/>
                <a:ea typeface="Montserrat"/>
                <a:cs typeface="Montserrat"/>
                <a:sym typeface="Montserrat"/>
              </a:defRPr>
            </a:lvl3pPr>
            <a:lvl4pPr marL="2438339" marR="0" lvl="3" indent="-423323" algn="l" rtl="0">
              <a:lnSpc>
                <a:spcPct val="100000"/>
              </a:lnSpc>
              <a:spcBef>
                <a:spcPts val="2133"/>
              </a:spcBef>
              <a:spcAft>
                <a:spcPts val="0"/>
              </a:spcAft>
              <a:buClr>
                <a:schemeClr val="dk1"/>
              </a:buClr>
              <a:buSzPts val="1400"/>
              <a:buFont typeface="Montserrat"/>
              <a:buChar char="●"/>
              <a:defRPr sz="1867" b="0" i="0" u="none" strike="noStrike" cap="none">
                <a:solidFill>
                  <a:schemeClr val="dk1"/>
                </a:solidFill>
                <a:latin typeface="Montserrat"/>
                <a:ea typeface="Montserrat"/>
                <a:cs typeface="Montserrat"/>
                <a:sym typeface="Montserrat"/>
              </a:defRPr>
            </a:lvl4pPr>
            <a:lvl5pPr marL="3047924" marR="0" lvl="4" indent="-423323" algn="l" rtl="0">
              <a:lnSpc>
                <a:spcPct val="100000"/>
              </a:lnSpc>
              <a:spcBef>
                <a:spcPts val="2133"/>
              </a:spcBef>
              <a:spcAft>
                <a:spcPts val="0"/>
              </a:spcAft>
              <a:buClr>
                <a:schemeClr val="dk1"/>
              </a:buClr>
              <a:buSzPts val="1400"/>
              <a:buFont typeface="Montserrat"/>
              <a:buChar char="○"/>
              <a:defRPr sz="1867" b="0" i="0" u="none" strike="noStrike" cap="none">
                <a:solidFill>
                  <a:schemeClr val="dk1"/>
                </a:solidFill>
                <a:latin typeface="Montserrat"/>
                <a:ea typeface="Montserrat"/>
                <a:cs typeface="Montserrat"/>
                <a:sym typeface="Montserrat"/>
              </a:defRPr>
            </a:lvl5pPr>
            <a:lvl6pPr marL="3657509" marR="0" lvl="5" indent="-423323" algn="l" rtl="0">
              <a:lnSpc>
                <a:spcPct val="100000"/>
              </a:lnSpc>
              <a:spcBef>
                <a:spcPts val="2133"/>
              </a:spcBef>
              <a:spcAft>
                <a:spcPts val="0"/>
              </a:spcAft>
              <a:buClr>
                <a:schemeClr val="dk1"/>
              </a:buClr>
              <a:buSzPts val="1400"/>
              <a:buFont typeface="Montserrat"/>
              <a:buChar char="■"/>
              <a:defRPr sz="1867" b="0" i="0" u="none" strike="noStrike" cap="none">
                <a:solidFill>
                  <a:schemeClr val="dk1"/>
                </a:solidFill>
                <a:latin typeface="Montserrat"/>
                <a:ea typeface="Montserrat"/>
                <a:cs typeface="Montserrat"/>
                <a:sym typeface="Montserrat"/>
              </a:defRPr>
            </a:lvl6pPr>
            <a:lvl7pPr marL="4267093" marR="0" lvl="6" indent="-423323" algn="l" rtl="0">
              <a:lnSpc>
                <a:spcPct val="100000"/>
              </a:lnSpc>
              <a:spcBef>
                <a:spcPts val="2133"/>
              </a:spcBef>
              <a:spcAft>
                <a:spcPts val="0"/>
              </a:spcAft>
              <a:buClr>
                <a:schemeClr val="dk1"/>
              </a:buClr>
              <a:buSzPts val="1400"/>
              <a:buFont typeface="Montserrat"/>
              <a:buChar char="●"/>
              <a:defRPr sz="1867" b="0" i="0" u="none" strike="noStrike" cap="none">
                <a:solidFill>
                  <a:schemeClr val="dk1"/>
                </a:solidFill>
                <a:latin typeface="Montserrat"/>
                <a:ea typeface="Montserrat"/>
                <a:cs typeface="Montserrat"/>
                <a:sym typeface="Montserrat"/>
              </a:defRPr>
            </a:lvl7pPr>
            <a:lvl8pPr marL="4876678" marR="0" lvl="7" indent="-423323" algn="l" rtl="0">
              <a:lnSpc>
                <a:spcPct val="100000"/>
              </a:lnSpc>
              <a:spcBef>
                <a:spcPts val="2133"/>
              </a:spcBef>
              <a:spcAft>
                <a:spcPts val="0"/>
              </a:spcAft>
              <a:buClr>
                <a:schemeClr val="dk1"/>
              </a:buClr>
              <a:buSzPts val="1400"/>
              <a:buFont typeface="Montserrat"/>
              <a:buChar char="○"/>
              <a:defRPr sz="1867" b="0" i="0" u="none" strike="noStrike" cap="none">
                <a:solidFill>
                  <a:schemeClr val="dk1"/>
                </a:solidFill>
                <a:latin typeface="Montserrat"/>
                <a:ea typeface="Montserrat"/>
                <a:cs typeface="Montserrat"/>
                <a:sym typeface="Montserrat"/>
              </a:defRPr>
            </a:lvl8pPr>
            <a:lvl9pPr marL="5486263" marR="0" lvl="8" indent="-423323" algn="l" rtl="0">
              <a:lnSpc>
                <a:spcPct val="100000"/>
              </a:lnSpc>
              <a:spcBef>
                <a:spcPts val="2133"/>
              </a:spcBef>
              <a:spcAft>
                <a:spcPts val="2133"/>
              </a:spcAft>
              <a:buClr>
                <a:schemeClr val="dk1"/>
              </a:buClr>
              <a:buSzPts val="1400"/>
              <a:buFont typeface="Montserrat"/>
              <a:buChar char="■"/>
              <a:defRPr sz="1867" b="0" i="0" u="none" strike="noStrike" cap="none">
                <a:solidFill>
                  <a:schemeClr val="dk1"/>
                </a:solidFill>
                <a:latin typeface="Montserrat"/>
                <a:ea typeface="Montserrat"/>
                <a:cs typeface="Montserrat"/>
                <a:sym typeface="Montserrat"/>
              </a:defRPr>
            </a:lvl9pPr>
          </a:lstStyle>
          <a:p>
            <a:pPr marL="0" indent="0">
              <a:buNone/>
            </a:pPr>
            <a:r>
              <a:rPr lang="en-IN" sz="2800" kern="0" dirty="0"/>
              <a:t>Tanmay Panda</a:t>
            </a:r>
          </a:p>
        </p:txBody>
      </p:sp>
    </p:spTree>
    <p:extLst>
      <p:ext uri="{BB962C8B-B14F-4D97-AF65-F5344CB8AC3E}">
        <p14:creationId xmlns:p14="http://schemas.microsoft.com/office/powerpoint/2010/main" val="3711249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s://indiapix-lowres.s3.ap-south-1.amazonaws.com/699/SLZH9156DF.JPG">
            <a:extLst>
              <a:ext uri="{FF2B5EF4-FFF2-40B4-BE49-F238E27FC236}">
                <a16:creationId xmlns:a16="http://schemas.microsoft.com/office/drawing/2014/main" id="{0D10FBFB-D864-4C0A-BBD0-6805A253ED68}"/>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4191" b="153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8732BA-6131-4AF7-9AD0-A4CF864E56FD}"/>
              </a:ext>
            </a:extLst>
          </p:cNvPr>
          <p:cNvSpPr>
            <a:spLocks noGrp="1"/>
          </p:cNvSpPr>
          <p:nvPr>
            <p:ph type="title"/>
          </p:nvPr>
        </p:nvSpPr>
        <p:spPr>
          <a:xfrm>
            <a:off x="838201" y="1065862"/>
            <a:ext cx="3313164" cy="4726276"/>
          </a:xfrm>
        </p:spPr>
        <p:txBody>
          <a:bodyPr>
            <a:normAutofit/>
          </a:bodyPr>
          <a:lstStyle/>
          <a:p>
            <a:pPr algn="r"/>
            <a:r>
              <a:rPr lang="en-IN" sz="6600" dirty="0">
                <a:solidFill>
                  <a:srgbClr val="FFFFFF"/>
                </a:solidFill>
                <a:latin typeface="Grenze" panose="020E0504060403050404" pitchFamily="34" charset="0"/>
              </a:rPr>
              <a:t>Strengths</a:t>
            </a:r>
            <a:endParaRPr lang="en-US" sz="6600" dirty="0">
              <a:solidFill>
                <a:srgbClr val="FFFFFF"/>
              </a:solidFill>
              <a:latin typeface="Grenze" panose="020E0504060403050404" pitchFamily="34" charset="0"/>
            </a:endParaRPr>
          </a:p>
        </p:txBody>
      </p:sp>
      <p:cxnSp>
        <p:nvCxnSpPr>
          <p:cNvPr id="3078" name="Straight Connector 13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1C0119-9205-4463-95F6-D7D82391F415}"/>
              </a:ext>
            </a:extLst>
          </p:cNvPr>
          <p:cNvSpPr>
            <a:spLocks noGrp="1"/>
          </p:cNvSpPr>
          <p:nvPr>
            <p:ph idx="1"/>
          </p:nvPr>
        </p:nvSpPr>
        <p:spPr>
          <a:xfrm>
            <a:off x="4989547" y="345233"/>
            <a:ext cx="6795016" cy="6111551"/>
          </a:xfrm>
        </p:spPr>
        <p:txBody>
          <a:bodyPr anchor="ctr">
            <a:normAutofit/>
          </a:bodyPr>
          <a:lstStyle/>
          <a:p>
            <a:r>
              <a:rPr lang="en-IN" sz="2400" dirty="0">
                <a:solidFill>
                  <a:srgbClr val="FFFFFF"/>
                </a:solidFill>
                <a:latin typeface="Corbel Light" panose="020B0303020204020204" pitchFamily="34" charset="0"/>
              </a:rPr>
              <a:t>The Product will be a better, more optimal and cheaper solution to automating your home. </a:t>
            </a:r>
          </a:p>
          <a:p>
            <a:r>
              <a:rPr lang="en-IN" sz="2400" dirty="0">
                <a:solidFill>
                  <a:srgbClr val="FFFFFF"/>
                </a:solidFill>
                <a:latin typeface="Corbel Light" panose="020B0303020204020204" pitchFamily="34" charset="0"/>
              </a:rPr>
              <a:t>The Differently abled population will be able to control their appliances through voice commands, therefore making their independence more accessible to them. </a:t>
            </a:r>
          </a:p>
          <a:p>
            <a:r>
              <a:rPr lang="en-IN" sz="2400" dirty="0">
                <a:solidFill>
                  <a:srgbClr val="FFFFFF"/>
                </a:solidFill>
                <a:latin typeface="Corbel Light" panose="020B0303020204020204" pitchFamily="34" charset="0"/>
              </a:rPr>
              <a:t>The Elderly population, as well as their loved ones can rest assured that they are being monitored and safe. </a:t>
            </a:r>
          </a:p>
          <a:p>
            <a:r>
              <a:rPr lang="en-IN" sz="2400" dirty="0">
                <a:solidFill>
                  <a:srgbClr val="FFFFFF"/>
                </a:solidFill>
                <a:latin typeface="Corbel Light" panose="020B0303020204020204" pitchFamily="34" charset="0"/>
              </a:rPr>
              <a:t>The Onset of Diseases and dangerous symptoms can be deduced from a Person’s routine and health, this can help in detecting diseases on an early stage, and the App can contact the Ambulance in case of emergencies. </a:t>
            </a:r>
          </a:p>
        </p:txBody>
      </p:sp>
    </p:spTree>
    <p:extLst>
      <p:ext uri="{BB962C8B-B14F-4D97-AF65-F5344CB8AC3E}">
        <p14:creationId xmlns:p14="http://schemas.microsoft.com/office/powerpoint/2010/main" val="108168460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indiapix-lowres.s3.ap-south-1.amazonaws.com/699/SLZH7945DF.JPG">
            <a:extLst>
              <a:ext uri="{FF2B5EF4-FFF2-40B4-BE49-F238E27FC236}">
                <a16:creationId xmlns:a16="http://schemas.microsoft.com/office/drawing/2014/main" id="{5E6B4407-92A3-4E9F-A22F-C913030E76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51" t="9091" r="2938"/>
          <a:stretch/>
        </p:blipFill>
        <p:spPr bwMode="auto">
          <a:xfrm>
            <a:off x="3579276"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BA9EA3-6547-4A5E-9720-0B35C4E685DE}"/>
              </a:ext>
            </a:extLst>
          </p:cNvPr>
          <p:cNvSpPr>
            <a:spLocks noGrp="1"/>
          </p:cNvSpPr>
          <p:nvPr>
            <p:ph type="title"/>
          </p:nvPr>
        </p:nvSpPr>
        <p:spPr>
          <a:xfrm>
            <a:off x="371093" y="934975"/>
            <a:ext cx="5115307" cy="1351025"/>
          </a:xfrm>
        </p:spPr>
        <p:txBody>
          <a:bodyPr anchor="b">
            <a:normAutofit fontScale="90000"/>
          </a:bodyPr>
          <a:lstStyle/>
          <a:p>
            <a:r>
              <a:rPr lang="en-IN" sz="5400" dirty="0">
                <a:solidFill>
                  <a:schemeClr val="accent5">
                    <a:lumMod val="75000"/>
                  </a:schemeClr>
                </a:solidFill>
                <a:latin typeface="Aquire" pitchFamily="50" charset="0"/>
              </a:rPr>
              <a:t>Opportunities</a:t>
            </a:r>
            <a:endParaRPr lang="en-US" sz="5400" dirty="0">
              <a:solidFill>
                <a:schemeClr val="accent5">
                  <a:lumMod val="75000"/>
                </a:schemeClr>
              </a:solidFill>
              <a:latin typeface="Aquire" pitchFamily="50" charset="0"/>
            </a:endParaRP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257B401-82DA-49C7-954A-F830B778A7CD}"/>
              </a:ext>
            </a:extLst>
          </p:cNvPr>
          <p:cNvSpPr>
            <a:spLocks noGrp="1"/>
          </p:cNvSpPr>
          <p:nvPr>
            <p:ph idx="1"/>
          </p:nvPr>
        </p:nvSpPr>
        <p:spPr>
          <a:xfrm>
            <a:off x="371093" y="2718053"/>
            <a:ext cx="4984678" cy="4065301"/>
          </a:xfrm>
        </p:spPr>
        <p:txBody>
          <a:bodyPr anchor="t">
            <a:normAutofit/>
          </a:bodyPr>
          <a:lstStyle/>
          <a:p>
            <a:r>
              <a:rPr lang="en-IN" sz="2400" dirty="0">
                <a:latin typeface="Corbel Light" panose="020B0303020204020204" pitchFamily="34" charset="0"/>
              </a:rPr>
              <a:t>The Product will reduce the time taken to manage Home </a:t>
            </a:r>
            <a:r>
              <a:rPr lang="en-IN" sz="2400" dirty="0" err="1">
                <a:latin typeface="Corbel Light" panose="020B0303020204020204" pitchFamily="34" charset="0"/>
              </a:rPr>
              <a:t>Applicances</a:t>
            </a:r>
            <a:r>
              <a:rPr lang="en-IN" sz="2400" dirty="0">
                <a:latin typeface="Corbel Light" panose="020B0303020204020204" pitchFamily="34" charset="0"/>
              </a:rPr>
              <a:t>.</a:t>
            </a:r>
          </a:p>
          <a:p>
            <a:r>
              <a:rPr lang="en-IN" sz="2400" dirty="0">
                <a:latin typeface="Corbel Light" panose="020B0303020204020204" pitchFamily="34" charset="0"/>
              </a:rPr>
              <a:t>Appliances will be in safer hands as they are managed by a Protective circuits</a:t>
            </a:r>
          </a:p>
          <a:p>
            <a:r>
              <a:rPr lang="en-IN" sz="2400" dirty="0">
                <a:latin typeface="Corbel Light" panose="020B0303020204020204" pitchFamily="34" charset="0"/>
              </a:rPr>
              <a:t>User convenience is a priority and therefore mandates simplified and minimalistic approach in making the app.</a:t>
            </a:r>
            <a:endParaRPr lang="en-US" sz="2400" dirty="0">
              <a:latin typeface="Corbel Light" panose="020B0303020204020204" pitchFamily="34" charset="0"/>
            </a:endParaRPr>
          </a:p>
        </p:txBody>
      </p:sp>
    </p:spTree>
    <p:extLst>
      <p:ext uri="{BB962C8B-B14F-4D97-AF65-F5344CB8AC3E}">
        <p14:creationId xmlns:p14="http://schemas.microsoft.com/office/powerpoint/2010/main" val="268519075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8BEB-7AC0-4998-B0DC-46D066DF2A95}"/>
              </a:ext>
            </a:extLst>
          </p:cNvPr>
          <p:cNvSpPr>
            <a:spLocks noGrp="1"/>
          </p:cNvSpPr>
          <p:nvPr>
            <p:ph type="title"/>
          </p:nvPr>
        </p:nvSpPr>
        <p:spPr>
          <a:xfrm>
            <a:off x="1653363" y="365760"/>
            <a:ext cx="9367203" cy="1188720"/>
          </a:xfrm>
        </p:spPr>
        <p:txBody>
          <a:bodyPr>
            <a:normAutofit/>
          </a:bodyPr>
          <a:lstStyle/>
          <a:p>
            <a:r>
              <a:rPr lang="en-IN" dirty="0">
                <a:latin typeface="Corbel Light" panose="020B0303020204020204" pitchFamily="34" charset="0"/>
              </a:rPr>
              <a:t>Weaknesses and Threats</a:t>
            </a:r>
            <a:endParaRPr lang="en-US" dirty="0">
              <a:latin typeface="Corbel Light" panose="020B0303020204020204" pitchFamily="34" charset="0"/>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8F7FEB5-B416-48F6-A017-16D60775C3C8}"/>
              </a:ext>
            </a:extLst>
          </p:cNvPr>
          <p:cNvSpPr>
            <a:spLocks noGrp="1"/>
          </p:cNvSpPr>
          <p:nvPr>
            <p:ph idx="1"/>
          </p:nvPr>
        </p:nvSpPr>
        <p:spPr>
          <a:xfrm>
            <a:off x="1147665" y="2176272"/>
            <a:ext cx="9872902" cy="4041648"/>
          </a:xfrm>
        </p:spPr>
        <p:txBody>
          <a:bodyPr anchor="t">
            <a:normAutofit/>
          </a:bodyPr>
          <a:lstStyle/>
          <a:p>
            <a:pPr marL="0" indent="0">
              <a:buNone/>
            </a:pPr>
            <a:r>
              <a:rPr lang="en-IN" dirty="0">
                <a:latin typeface="Corbel Light" panose="020B0303020204020204" pitchFamily="34" charset="0"/>
              </a:rPr>
              <a:t>Potential Weaknesses include Malicious software presence on the User’s Device. Since Data is secure on the Website and its servers, which are immune to Cyber attacks, the Data is Safe, but specially designed virus could at the worst, maybe mess with the turning off and on of some Appliances. </a:t>
            </a:r>
          </a:p>
          <a:p>
            <a:pPr marL="0" indent="0">
              <a:buNone/>
            </a:pPr>
            <a:r>
              <a:rPr lang="en-IN" i="1" u="sng" dirty="0">
                <a:solidFill>
                  <a:srgbClr val="00B050"/>
                </a:solidFill>
                <a:latin typeface="Corbel Light" panose="020B0303020204020204" pitchFamily="34" charset="0"/>
              </a:rPr>
              <a:t>User Data, Diagnostics and Central control however will be unharmed at all times</a:t>
            </a:r>
            <a:r>
              <a:rPr lang="en-IN" i="1" u="sng" dirty="0">
                <a:solidFill>
                  <a:srgbClr val="FFC000"/>
                </a:solidFill>
                <a:latin typeface="Corbel Light" panose="020B0303020204020204" pitchFamily="34" charset="0"/>
              </a:rPr>
              <a:t>. </a:t>
            </a:r>
          </a:p>
        </p:txBody>
      </p:sp>
    </p:spTree>
    <p:extLst>
      <p:ext uri="{BB962C8B-B14F-4D97-AF65-F5344CB8AC3E}">
        <p14:creationId xmlns:p14="http://schemas.microsoft.com/office/powerpoint/2010/main" val="2878678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48"/>
          <p:cNvSpPr txBox="1">
            <a:spLocks noGrp="1"/>
          </p:cNvSpPr>
          <p:nvPr>
            <p:ph type="title"/>
          </p:nvPr>
        </p:nvSpPr>
        <p:spPr>
          <a:xfrm>
            <a:off x="3276400" y="2863645"/>
            <a:ext cx="5639200" cy="1672788"/>
          </a:xfrm>
          <a:prstGeom prst="rect">
            <a:avLst/>
          </a:prstGeom>
        </p:spPr>
        <p:txBody>
          <a:bodyPr spcFirstLastPara="1" wrap="square" lIns="121900" tIns="121900" rIns="121900" bIns="121900" anchor="ctr" anchorCtr="0">
            <a:noAutofit/>
          </a:bodyPr>
          <a:lstStyle/>
          <a:p>
            <a:r>
              <a:rPr lang="en-IN" dirty="0">
                <a:solidFill>
                  <a:schemeClr val="accent2">
                    <a:lumMod val="75000"/>
                  </a:schemeClr>
                </a:solidFill>
                <a:latin typeface="Aquire" pitchFamily="50" charset="0"/>
              </a:rPr>
              <a:t>Market Analytics</a:t>
            </a:r>
            <a:endParaRPr dirty="0">
              <a:solidFill>
                <a:schemeClr val="accent2">
                  <a:lumMod val="75000"/>
                </a:schemeClr>
              </a:solidFill>
              <a:latin typeface="Aquire" pitchFamily="50" charset="0"/>
            </a:endParaRPr>
          </a:p>
        </p:txBody>
      </p:sp>
      <p:sp>
        <p:nvSpPr>
          <p:cNvPr id="1382" name="Google Shape;1382;p48"/>
          <p:cNvSpPr txBox="1">
            <a:spLocks noGrp="1"/>
          </p:cNvSpPr>
          <p:nvPr>
            <p:ph type="title" idx="2"/>
          </p:nvPr>
        </p:nvSpPr>
        <p:spPr>
          <a:xfrm>
            <a:off x="4421400" y="1260300"/>
            <a:ext cx="3349200" cy="1052400"/>
          </a:xfrm>
          <a:prstGeom prst="rect">
            <a:avLst/>
          </a:prstGeom>
        </p:spPr>
        <p:txBody>
          <a:bodyPr spcFirstLastPara="1" wrap="square" lIns="121900" tIns="121900" rIns="121900" bIns="121900" anchor="b" anchorCtr="0">
            <a:noAutofit/>
          </a:bodyPr>
          <a:lstStyle/>
          <a:p>
            <a:r>
              <a:rPr lang="en" dirty="0"/>
              <a:t>03</a:t>
            </a:r>
            <a:endParaRPr dirty="0"/>
          </a:p>
        </p:txBody>
      </p:sp>
      <p:grpSp>
        <p:nvGrpSpPr>
          <p:cNvPr id="1384" name="Google Shape;1384;p48"/>
          <p:cNvGrpSpPr/>
          <p:nvPr/>
        </p:nvGrpSpPr>
        <p:grpSpPr>
          <a:xfrm>
            <a:off x="9738833" y="749551"/>
            <a:ext cx="2899047" cy="4673923"/>
            <a:chOff x="13414292" y="-1376729"/>
            <a:chExt cx="1745292" cy="2813808"/>
          </a:xfrm>
        </p:grpSpPr>
        <p:sp>
          <p:nvSpPr>
            <p:cNvPr id="1385" name="Google Shape;1385;p48"/>
            <p:cNvSpPr/>
            <p:nvPr/>
          </p:nvSpPr>
          <p:spPr>
            <a:xfrm>
              <a:off x="14119858" y="-1376729"/>
              <a:ext cx="456196" cy="601726"/>
            </a:xfrm>
            <a:custGeom>
              <a:avLst/>
              <a:gdLst/>
              <a:ahLst/>
              <a:cxnLst/>
              <a:rect l="l" t="t" r="r" b="b"/>
              <a:pathLst>
                <a:path w="21360" h="28174" extrusionOk="0">
                  <a:moveTo>
                    <a:pt x="7041" y="0"/>
                  </a:moveTo>
                  <a:cubicBezTo>
                    <a:pt x="3153" y="0"/>
                    <a:pt x="0" y="3153"/>
                    <a:pt x="0" y="7042"/>
                  </a:cubicBezTo>
                  <a:lnTo>
                    <a:pt x="0" y="13272"/>
                  </a:lnTo>
                  <a:cubicBezTo>
                    <a:pt x="0" y="17160"/>
                    <a:pt x="3153" y="20313"/>
                    <a:pt x="7041" y="20313"/>
                  </a:cubicBezTo>
                  <a:lnTo>
                    <a:pt x="11462" y="20313"/>
                  </a:lnTo>
                  <a:cubicBezTo>
                    <a:pt x="11558" y="20313"/>
                    <a:pt x="11651" y="20302"/>
                    <a:pt x="11747" y="20299"/>
                  </a:cubicBezTo>
                  <a:lnTo>
                    <a:pt x="11747" y="20299"/>
                  </a:lnTo>
                  <a:cubicBezTo>
                    <a:pt x="11562" y="20687"/>
                    <a:pt x="11417" y="21093"/>
                    <a:pt x="11312" y="21511"/>
                  </a:cubicBezTo>
                  <a:cubicBezTo>
                    <a:pt x="10576" y="24466"/>
                    <a:pt x="11965" y="27386"/>
                    <a:pt x="14412" y="28032"/>
                  </a:cubicBezTo>
                  <a:cubicBezTo>
                    <a:pt x="14730" y="28116"/>
                    <a:pt x="15050" y="28155"/>
                    <a:pt x="15367" y="28155"/>
                  </a:cubicBezTo>
                  <a:cubicBezTo>
                    <a:pt x="15600" y="28155"/>
                    <a:pt x="15830" y="28134"/>
                    <a:pt x="16058" y="28095"/>
                  </a:cubicBezTo>
                  <a:lnTo>
                    <a:pt x="16058" y="28095"/>
                  </a:lnTo>
                  <a:cubicBezTo>
                    <a:pt x="16008" y="28150"/>
                    <a:pt x="16009" y="28174"/>
                    <a:pt x="16050" y="28174"/>
                  </a:cubicBezTo>
                  <a:cubicBezTo>
                    <a:pt x="16343" y="28174"/>
                    <a:pt x="18704" y="26903"/>
                    <a:pt x="18416" y="26903"/>
                  </a:cubicBezTo>
                  <a:cubicBezTo>
                    <a:pt x="18411" y="26903"/>
                    <a:pt x="18406" y="26904"/>
                    <a:pt x="18400" y="26904"/>
                  </a:cubicBezTo>
                  <a:cubicBezTo>
                    <a:pt x="19221" y="26149"/>
                    <a:pt x="19864" y="25095"/>
                    <a:pt x="20175" y="23845"/>
                  </a:cubicBezTo>
                  <a:cubicBezTo>
                    <a:pt x="20697" y="21748"/>
                    <a:pt x="20146" y="19672"/>
                    <a:pt x="18911" y="18411"/>
                  </a:cubicBezTo>
                  <a:cubicBezTo>
                    <a:pt x="19919" y="17749"/>
                    <a:pt x="20699" y="16599"/>
                    <a:pt x="20952" y="15197"/>
                  </a:cubicBezTo>
                  <a:cubicBezTo>
                    <a:pt x="21359" y="12953"/>
                    <a:pt x="20283" y="10845"/>
                    <a:pt x="18502" y="10196"/>
                  </a:cubicBezTo>
                  <a:lnTo>
                    <a:pt x="18502" y="7042"/>
                  </a:lnTo>
                  <a:cubicBezTo>
                    <a:pt x="18502" y="3153"/>
                    <a:pt x="15350" y="0"/>
                    <a:pt x="1146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6" name="Google Shape;1386;p48"/>
            <p:cNvSpPr/>
            <p:nvPr/>
          </p:nvSpPr>
          <p:spPr>
            <a:xfrm>
              <a:off x="13750758" y="-230920"/>
              <a:ext cx="184892" cy="183995"/>
            </a:xfrm>
            <a:custGeom>
              <a:avLst/>
              <a:gdLst/>
              <a:ahLst/>
              <a:cxnLst/>
              <a:rect l="l" t="t" r="r" b="b"/>
              <a:pathLst>
                <a:path w="8657" h="8615" extrusionOk="0">
                  <a:moveTo>
                    <a:pt x="4932" y="0"/>
                  </a:moveTo>
                  <a:lnTo>
                    <a:pt x="573" y="3127"/>
                  </a:lnTo>
                  <a:cubicBezTo>
                    <a:pt x="154" y="3591"/>
                    <a:pt x="1" y="4203"/>
                    <a:pt x="163" y="4765"/>
                  </a:cubicBezTo>
                  <a:lnTo>
                    <a:pt x="768" y="6865"/>
                  </a:lnTo>
                  <a:cubicBezTo>
                    <a:pt x="980" y="7598"/>
                    <a:pt x="1619" y="8139"/>
                    <a:pt x="2430" y="8276"/>
                  </a:cubicBezTo>
                  <a:lnTo>
                    <a:pt x="4288" y="8585"/>
                  </a:lnTo>
                  <a:cubicBezTo>
                    <a:pt x="4407" y="8605"/>
                    <a:pt x="4527" y="8614"/>
                    <a:pt x="4646" y="8614"/>
                  </a:cubicBezTo>
                  <a:cubicBezTo>
                    <a:pt x="5222" y="8614"/>
                    <a:pt x="5781" y="8389"/>
                    <a:pt x="6199" y="7979"/>
                  </a:cubicBezTo>
                  <a:lnTo>
                    <a:pt x="7244" y="6943"/>
                  </a:lnTo>
                  <a:cubicBezTo>
                    <a:pt x="7604" y="6587"/>
                    <a:pt x="7504" y="6026"/>
                    <a:pt x="7043" y="5831"/>
                  </a:cubicBezTo>
                  <a:cubicBezTo>
                    <a:pt x="6968" y="5799"/>
                    <a:pt x="6889" y="5784"/>
                    <a:pt x="6809" y="5784"/>
                  </a:cubicBezTo>
                  <a:cubicBezTo>
                    <a:pt x="6744" y="5784"/>
                    <a:pt x="6677" y="5795"/>
                    <a:pt x="6614" y="5816"/>
                  </a:cubicBezTo>
                  <a:lnTo>
                    <a:pt x="6025" y="6009"/>
                  </a:lnTo>
                  <a:lnTo>
                    <a:pt x="8657" y="3148"/>
                  </a:lnTo>
                  <a:cubicBezTo>
                    <a:pt x="8657" y="3148"/>
                    <a:pt x="5916" y="2300"/>
                    <a:pt x="4932"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7" name="Google Shape;1387;p48"/>
            <p:cNvSpPr/>
            <p:nvPr/>
          </p:nvSpPr>
          <p:spPr>
            <a:xfrm>
              <a:off x="13509183" y="50700"/>
              <a:ext cx="520418" cy="592542"/>
            </a:xfrm>
            <a:custGeom>
              <a:avLst/>
              <a:gdLst/>
              <a:ahLst/>
              <a:cxnLst/>
              <a:rect l="l" t="t" r="r" b="b"/>
              <a:pathLst>
                <a:path w="24367" h="27744" extrusionOk="0">
                  <a:moveTo>
                    <a:pt x="5282" y="0"/>
                  </a:moveTo>
                  <a:lnTo>
                    <a:pt x="1" y="24504"/>
                  </a:lnTo>
                  <a:lnTo>
                    <a:pt x="21979" y="27743"/>
                  </a:lnTo>
                  <a:lnTo>
                    <a:pt x="24366" y="3479"/>
                  </a:lnTo>
                  <a:lnTo>
                    <a:pt x="5282"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8" name="Google Shape;1388;p48"/>
            <p:cNvSpPr/>
            <p:nvPr/>
          </p:nvSpPr>
          <p:spPr>
            <a:xfrm>
              <a:off x="13415787" y="32482"/>
              <a:ext cx="206207" cy="541562"/>
            </a:xfrm>
            <a:custGeom>
              <a:avLst/>
              <a:gdLst/>
              <a:ahLst/>
              <a:cxnLst/>
              <a:rect l="l" t="t" r="r" b="b"/>
              <a:pathLst>
                <a:path w="9655" h="25357" extrusionOk="0">
                  <a:moveTo>
                    <a:pt x="5635" y="1"/>
                  </a:moveTo>
                  <a:lnTo>
                    <a:pt x="1" y="24530"/>
                  </a:lnTo>
                  <a:lnTo>
                    <a:pt x="4374" y="25357"/>
                  </a:lnTo>
                  <a:lnTo>
                    <a:pt x="9655" y="853"/>
                  </a:lnTo>
                  <a:lnTo>
                    <a:pt x="5635"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9" name="Google Shape;1389;p48"/>
            <p:cNvSpPr/>
            <p:nvPr/>
          </p:nvSpPr>
          <p:spPr>
            <a:xfrm>
              <a:off x="13702682" y="-126503"/>
              <a:ext cx="211226" cy="290483"/>
            </a:xfrm>
            <a:custGeom>
              <a:avLst/>
              <a:gdLst/>
              <a:ahLst/>
              <a:cxnLst/>
              <a:rect l="l" t="t" r="r" b="b"/>
              <a:pathLst>
                <a:path w="9890" h="13601" extrusionOk="0">
                  <a:moveTo>
                    <a:pt x="5094" y="1"/>
                  </a:moveTo>
                  <a:cubicBezTo>
                    <a:pt x="3604" y="1"/>
                    <a:pt x="2261" y="1038"/>
                    <a:pt x="1937" y="2557"/>
                  </a:cubicBezTo>
                  <a:lnTo>
                    <a:pt x="24" y="11764"/>
                  </a:lnTo>
                  <a:cubicBezTo>
                    <a:pt x="0" y="11882"/>
                    <a:pt x="77" y="11999"/>
                    <a:pt x="195" y="12023"/>
                  </a:cubicBezTo>
                  <a:cubicBezTo>
                    <a:pt x="210" y="12026"/>
                    <a:pt x="225" y="12028"/>
                    <a:pt x="239" y="12028"/>
                  </a:cubicBezTo>
                  <a:cubicBezTo>
                    <a:pt x="341" y="12028"/>
                    <a:pt x="434" y="11956"/>
                    <a:pt x="455" y="11852"/>
                  </a:cubicBezTo>
                  <a:lnTo>
                    <a:pt x="2367" y="2648"/>
                  </a:lnTo>
                  <a:cubicBezTo>
                    <a:pt x="2649" y="1337"/>
                    <a:pt x="3809" y="441"/>
                    <a:pt x="5095" y="441"/>
                  </a:cubicBezTo>
                  <a:cubicBezTo>
                    <a:pt x="5301" y="441"/>
                    <a:pt x="5511" y="464"/>
                    <a:pt x="5721" y="512"/>
                  </a:cubicBezTo>
                  <a:lnTo>
                    <a:pt x="7632" y="949"/>
                  </a:lnTo>
                  <a:cubicBezTo>
                    <a:pt x="8708" y="1195"/>
                    <a:pt x="9429" y="2212"/>
                    <a:pt x="9303" y="3309"/>
                  </a:cubicBezTo>
                  <a:lnTo>
                    <a:pt x="8206" y="13356"/>
                  </a:lnTo>
                  <a:cubicBezTo>
                    <a:pt x="8191" y="13487"/>
                    <a:pt x="8293" y="13601"/>
                    <a:pt x="8425" y="13601"/>
                  </a:cubicBezTo>
                  <a:cubicBezTo>
                    <a:pt x="8536" y="13599"/>
                    <a:pt x="8629" y="13515"/>
                    <a:pt x="8641" y="13404"/>
                  </a:cubicBezTo>
                  <a:lnTo>
                    <a:pt x="9738" y="3359"/>
                  </a:lnTo>
                  <a:cubicBezTo>
                    <a:pt x="9890" y="2038"/>
                    <a:pt x="9025" y="816"/>
                    <a:pt x="7730" y="520"/>
                  </a:cubicBezTo>
                  <a:lnTo>
                    <a:pt x="5819" y="83"/>
                  </a:lnTo>
                  <a:cubicBezTo>
                    <a:pt x="5576" y="27"/>
                    <a:pt x="5333" y="1"/>
                    <a:pt x="509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0" name="Google Shape;1390;p48"/>
            <p:cNvSpPr/>
            <p:nvPr/>
          </p:nvSpPr>
          <p:spPr>
            <a:xfrm>
              <a:off x="13478023" y="472873"/>
              <a:ext cx="37845" cy="102238"/>
            </a:xfrm>
            <a:custGeom>
              <a:avLst/>
              <a:gdLst/>
              <a:ahLst/>
              <a:cxnLst/>
              <a:rect l="l" t="t" r="r" b="b"/>
              <a:pathLst>
                <a:path w="1772" h="4787" extrusionOk="0">
                  <a:moveTo>
                    <a:pt x="247" y="1"/>
                  </a:moveTo>
                  <a:cubicBezTo>
                    <a:pt x="227" y="1"/>
                    <a:pt x="206" y="4"/>
                    <a:pt x="185" y="10"/>
                  </a:cubicBezTo>
                  <a:cubicBezTo>
                    <a:pt x="68" y="44"/>
                    <a:pt x="0" y="167"/>
                    <a:pt x="36" y="284"/>
                  </a:cubicBezTo>
                  <a:lnTo>
                    <a:pt x="1315" y="4629"/>
                  </a:lnTo>
                  <a:cubicBezTo>
                    <a:pt x="1342" y="4722"/>
                    <a:pt x="1430" y="4786"/>
                    <a:pt x="1527" y="4786"/>
                  </a:cubicBezTo>
                  <a:cubicBezTo>
                    <a:pt x="1548" y="4786"/>
                    <a:pt x="1569" y="4783"/>
                    <a:pt x="1589" y="4777"/>
                  </a:cubicBezTo>
                  <a:cubicBezTo>
                    <a:pt x="1706" y="4743"/>
                    <a:pt x="1772" y="4621"/>
                    <a:pt x="1737" y="4504"/>
                  </a:cubicBezTo>
                  <a:lnTo>
                    <a:pt x="458" y="160"/>
                  </a:lnTo>
                  <a:cubicBezTo>
                    <a:pt x="431" y="64"/>
                    <a:pt x="343" y="1"/>
                    <a:pt x="247" y="1"/>
                  </a:cubicBezTo>
                  <a:close/>
                </a:path>
              </a:pathLst>
            </a:custGeom>
            <a:solidFill>
              <a:srgbClr val="A8B0D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1" name="Google Shape;1391;p48"/>
            <p:cNvSpPr/>
            <p:nvPr/>
          </p:nvSpPr>
          <p:spPr>
            <a:xfrm>
              <a:off x="13414292" y="42541"/>
              <a:ext cx="166952" cy="514652"/>
            </a:xfrm>
            <a:custGeom>
              <a:avLst/>
              <a:gdLst/>
              <a:ahLst/>
              <a:cxnLst/>
              <a:rect l="l" t="t" r="r" b="b"/>
              <a:pathLst>
                <a:path w="7817" h="24097" extrusionOk="0">
                  <a:moveTo>
                    <a:pt x="7576" y="1"/>
                  </a:moveTo>
                  <a:cubicBezTo>
                    <a:pt x="7474" y="1"/>
                    <a:pt x="7383" y="72"/>
                    <a:pt x="7360" y="175"/>
                  </a:cubicBezTo>
                  <a:lnTo>
                    <a:pt x="3026" y="20271"/>
                  </a:lnTo>
                  <a:lnTo>
                    <a:pt x="120" y="23735"/>
                  </a:lnTo>
                  <a:cubicBezTo>
                    <a:pt x="0" y="23877"/>
                    <a:pt x="102" y="24096"/>
                    <a:pt x="290" y="24096"/>
                  </a:cubicBezTo>
                  <a:cubicBezTo>
                    <a:pt x="354" y="24096"/>
                    <a:pt x="416" y="24068"/>
                    <a:pt x="458" y="24018"/>
                  </a:cubicBezTo>
                  <a:lnTo>
                    <a:pt x="3435" y="20472"/>
                  </a:lnTo>
                  <a:lnTo>
                    <a:pt x="7791" y="268"/>
                  </a:lnTo>
                  <a:cubicBezTo>
                    <a:pt x="7817" y="150"/>
                    <a:pt x="7740" y="33"/>
                    <a:pt x="7622" y="6"/>
                  </a:cubicBezTo>
                  <a:cubicBezTo>
                    <a:pt x="7606" y="2"/>
                    <a:pt x="7591" y="1"/>
                    <a:pt x="757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2" name="Google Shape;1392;p48"/>
            <p:cNvSpPr/>
            <p:nvPr/>
          </p:nvSpPr>
          <p:spPr>
            <a:xfrm>
              <a:off x="13678976" y="209877"/>
              <a:ext cx="206655" cy="119410"/>
            </a:xfrm>
            <a:custGeom>
              <a:avLst/>
              <a:gdLst/>
              <a:ahLst/>
              <a:cxnLst/>
              <a:rect l="l" t="t" r="r" b="b"/>
              <a:pathLst>
                <a:path w="9676" h="5591" extrusionOk="0">
                  <a:moveTo>
                    <a:pt x="678" y="1"/>
                  </a:moveTo>
                  <a:lnTo>
                    <a:pt x="1" y="4051"/>
                  </a:lnTo>
                  <a:lnTo>
                    <a:pt x="9272" y="5591"/>
                  </a:lnTo>
                  <a:lnTo>
                    <a:pt x="9676" y="1619"/>
                  </a:lnTo>
                  <a:lnTo>
                    <a:pt x="67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3" name="Google Shape;1393;p48"/>
            <p:cNvSpPr/>
            <p:nvPr/>
          </p:nvSpPr>
          <p:spPr>
            <a:xfrm>
              <a:off x="13744265" y="2325"/>
              <a:ext cx="441951" cy="484196"/>
            </a:xfrm>
            <a:custGeom>
              <a:avLst/>
              <a:gdLst/>
              <a:ahLst/>
              <a:cxnLst/>
              <a:rect l="l" t="t" r="r" b="b"/>
              <a:pathLst>
                <a:path w="20693" h="22671" extrusionOk="0">
                  <a:moveTo>
                    <a:pt x="14608" y="0"/>
                  </a:moveTo>
                  <a:lnTo>
                    <a:pt x="0" y="3652"/>
                  </a:lnTo>
                  <a:lnTo>
                    <a:pt x="4113" y="22671"/>
                  </a:lnTo>
                  <a:lnTo>
                    <a:pt x="20692" y="17923"/>
                  </a:lnTo>
                  <a:lnTo>
                    <a:pt x="14608"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4" name="Google Shape;1394;p48"/>
            <p:cNvSpPr/>
            <p:nvPr/>
          </p:nvSpPr>
          <p:spPr>
            <a:xfrm>
              <a:off x="13677694" y="80323"/>
              <a:ext cx="154436" cy="423647"/>
            </a:xfrm>
            <a:custGeom>
              <a:avLst/>
              <a:gdLst/>
              <a:ahLst/>
              <a:cxnLst/>
              <a:rect l="l" t="t" r="r" b="b"/>
              <a:pathLst>
                <a:path w="7231" h="19836" extrusionOk="0">
                  <a:moveTo>
                    <a:pt x="3117" y="0"/>
                  </a:moveTo>
                  <a:lnTo>
                    <a:pt x="1" y="685"/>
                  </a:lnTo>
                  <a:lnTo>
                    <a:pt x="3874" y="19835"/>
                  </a:lnTo>
                  <a:lnTo>
                    <a:pt x="7230" y="19019"/>
                  </a:lnTo>
                  <a:lnTo>
                    <a:pt x="3117"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5" name="Google Shape;1395;p48"/>
            <p:cNvSpPr/>
            <p:nvPr/>
          </p:nvSpPr>
          <p:spPr>
            <a:xfrm>
              <a:off x="13783798" y="-117790"/>
              <a:ext cx="184785" cy="228376"/>
            </a:xfrm>
            <a:custGeom>
              <a:avLst/>
              <a:gdLst/>
              <a:ahLst/>
              <a:cxnLst/>
              <a:rect l="l" t="t" r="r" b="b"/>
              <a:pathLst>
                <a:path w="8652" h="10693" extrusionOk="0">
                  <a:moveTo>
                    <a:pt x="4202" y="1"/>
                  </a:moveTo>
                  <a:cubicBezTo>
                    <a:pt x="4064" y="1"/>
                    <a:pt x="3925" y="14"/>
                    <a:pt x="3786" y="43"/>
                  </a:cubicBezTo>
                  <a:lnTo>
                    <a:pt x="2294" y="345"/>
                  </a:lnTo>
                  <a:cubicBezTo>
                    <a:pt x="896" y="628"/>
                    <a:pt x="0" y="2002"/>
                    <a:pt x="303" y="3398"/>
                  </a:cubicBezTo>
                  <a:lnTo>
                    <a:pt x="1899" y="10519"/>
                  </a:lnTo>
                  <a:cubicBezTo>
                    <a:pt x="1923" y="10620"/>
                    <a:pt x="2012" y="10692"/>
                    <a:pt x="2115" y="10692"/>
                  </a:cubicBezTo>
                  <a:cubicBezTo>
                    <a:pt x="2130" y="10692"/>
                    <a:pt x="2147" y="10691"/>
                    <a:pt x="2163" y="10688"/>
                  </a:cubicBezTo>
                  <a:cubicBezTo>
                    <a:pt x="2282" y="10661"/>
                    <a:pt x="2355" y="10543"/>
                    <a:pt x="2330" y="10425"/>
                  </a:cubicBezTo>
                  <a:lnTo>
                    <a:pt x="734" y="3303"/>
                  </a:lnTo>
                  <a:cubicBezTo>
                    <a:pt x="482" y="2149"/>
                    <a:pt x="1225" y="1013"/>
                    <a:pt x="2382" y="778"/>
                  </a:cubicBezTo>
                  <a:lnTo>
                    <a:pt x="3873" y="475"/>
                  </a:lnTo>
                  <a:cubicBezTo>
                    <a:pt x="3982" y="453"/>
                    <a:pt x="4091" y="442"/>
                    <a:pt x="4199" y="442"/>
                  </a:cubicBezTo>
                  <a:cubicBezTo>
                    <a:pt x="4895" y="442"/>
                    <a:pt x="5533" y="889"/>
                    <a:pt x="5753" y="1575"/>
                  </a:cubicBezTo>
                  <a:lnTo>
                    <a:pt x="8195" y="9032"/>
                  </a:lnTo>
                  <a:cubicBezTo>
                    <a:pt x="8225" y="9125"/>
                    <a:pt x="8312" y="9184"/>
                    <a:pt x="8405" y="9184"/>
                  </a:cubicBezTo>
                  <a:cubicBezTo>
                    <a:pt x="8427" y="9184"/>
                    <a:pt x="8450" y="9180"/>
                    <a:pt x="8473" y="9173"/>
                  </a:cubicBezTo>
                  <a:cubicBezTo>
                    <a:pt x="8588" y="9135"/>
                    <a:pt x="8651" y="9011"/>
                    <a:pt x="8614" y="8895"/>
                  </a:cubicBezTo>
                  <a:lnTo>
                    <a:pt x="6171" y="1439"/>
                  </a:lnTo>
                  <a:cubicBezTo>
                    <a:pt x="5892" y="568"/>
                    <a:pt x="5084" y="1"/>
                    <a:pt x="4202"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6" name="Google Shape;1396;p48"/>
            <p:cNvSpPr/>
            <p:nvPr/>
          </p:nvSpPr>
          <p:spPr>
            <a:xfrm>
              <a:off x="13777669" y="421936"/>
              <a:ext cx="60484" cy="66294"/>
            </a:xfrm>
            <a:custGeom>
              <a:avLst/>
              <a:gdLst/>
              <a:ahLst/>
              <a:cxnLst/>
              <a:rect l="l" t="t" r="r" b="b"/>
              <a:pathLst>
                <a:path w="2832" h="3104" extrusionOk="0">
                  <a:moveTo>
                    <a:pt x="245" y="1"/>
                  </a:moveTo>
                  <a:cubicBezTo>
                    <a:pt x="194" y="1"/>
                    <a:pt x="144" y="18"/>
                    <a:pt x="102" y="53"/>
                  </a:cubicBezTo>
                  <a:cubicBezTo>
                    <a:pt x="11" y="132"/>
                    <a:pt x="0" y="272"/>
                    <a:pt x="80" y="364"/>
                  </a:cubicBezTo>
                  <a:lnTo>
                    <a:pt x="2375" y="3027"/>
                  </a:lnTo>
                  <a:cubicBezTo>
                    <a:pt x="2417" y="3075"/>
                    <a:pt x="2477" y="3103"/>
                    <a:pt x="2542" y="3103"/>
                  </a:cubicBezTo>
                  <a:cubicBezTo>
                    <a:pt x="2731" y="3103"/>
                    <a:pt x="2832" y="2881"/>
                    <a:pt x="2708" y="2739"/>
                  </a:cubicBezTo>
                  <a:lnTo>
                    <a:pt x="413" y="77"/>
                  </a:lnTo>
                  <a:cubicBezTo>
                    <a:pt x="369" y="27"/>
                    <a:pt x="307" y="1"/>
                    <a:pt x="245"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7" name="Google Shape;1397;p48"/>
            <p:cNvSpPr/>
            <p:nvPr/>
          </p:nvSpPr>
          <p:spPr>
            <a:xfrm>
              <a:off x="13705523" y="87905"/>
              <a:ext cx="82269" cy="416471"/>
            </a:xfrm>
            <a:custGeom>
              <a:avLst/>
              <a:gdLst/>
              <a:ahLst/>
              <a:cxnLst/>
              <a:rect l="l" t="t" r="r" b="b"/>
              <a:pathLst>
                <a:path w="3852" h="19500" extrusionOk="0">
                  <a:moveTo>
                    <a:pt x="242" y="1"/>
                  </a:moveTo>
                  <a:cubicBezTo>
                    <a:pt x="227" y="1"/>
                    <a:pt x="211" y="2"/>
                    <a:pt x="196" y="6"/>
                  </a:cubicBezTo>
                  <a:cubicBezTo>
                    <a:pt x="77" y="31"/>
                    <a:pt x="1" y="148"/>
                    <a:pt x="28" y="267"/>
                  </a:cubicBezTo>
                  <a:lnTo>
                    <a:pt x="3398" y="15854"/>
                  </a:lnTo>
                  <a:lnTo>
                    <a:pt x="2454" y="19221"/>
                  </a:lnTo>
                  <a:cubicBezTo>
                    <a:pt x="2422" y="19338"/>
                    <a:pt x="2490" y="19459"/>
                    <a:pt x="2607" y="19492"/>
                  </a:cubicBezTo>
                  <a:cubicBezTo>
                    <a:pt x="2626" y="19498"/>
                    <a:pt x="2646" y="19500"/>
                    <a:pt x="2667" y="19500"/>
                  </a:cubicBezTo>
                  <a:cubicBezTo>
                    <a:pt x="2766" y="19500"/>
                    <a:pt x="2851" y="19434"/>
                    <a:pt x="2878" y="19339"/>
                  </a:cubicBezTo>
                  <a:lnTo>
                    <a:pt x="3851" y="15867"/>
                  </a:lnTo>
                  <a:lnTo>
                    <a:pt x="457" y="175"/>
                  </a:lnTo>
                  <a:cubicBezTo>
                    <a:pt x="435" y="71"/>
                    <a:pt x="344" y="1"/>
                    <a:pt x="242"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8" name="Google Shape;1398;p48"/>
            <p:cNvSpPr/>
            <p:nvPr/>
          </p:nvSpPr>
          <p:spPr>
            <a:xfrm>
              <a:off x="13845756" y="132905"/>
              <a:ext cx="168062" cy="102943"/>
            </a:xfrm>
            <a:custGeom>
              <a:avLst/>
              <a:gdLst/>
              <a:ahLst/>
              <a:cxnLst/>
              <a:rect l="l" t="t" r="r" b="b"/>
              <a:pathLst>
                <a:path w="7869" h="4820" extrusionOk="0">
                  <a:moveTo>
                    <a:pt x="6882" y="0"/>
                  </a:moveTo>
                  <a:lnTo>
                    <a:pt x="1" y="1739"/>
                  </a:lnTo>
                  <a:lnTo>
                    <a:pt x="819" y="4819"/>
                  </a:lnTo>
                  <a:lnTo>
                    <a:pt x="7869" y="2938"/>
                  </a:lnTo>
                  <a:lnTo>
                    <a:pt x="6882"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9" name="Google Shape;1399;p48"/>
            <p:cNvSpPr/>
            <p:nvPr/>
          </p:nvSpPr>
          <p:spPr>
            <a:xfrm>
              <a:off x="14147623" y="-1236816"/>
              <a:ext cx="313699" cy="418073"/>
            </a:xfrm>
            <a:custGeom>
              <a:avLst/>
              <a:gdLst/>
              <a:ahLst/>
              <a:cxnLst/>
              <a:rect l="l" t="t" r="r" b="b"/>
              <a:pathLst>
                <a:path w="14688" h="19575" extrusionOk="0">
                  <a:moveTo>
                    <a:pt x="2197" y="1"/>
                  </a:moveTo>
                  <a:lnTo>
                    <a:pt x="2197" y="1679"/>
                  </a:lnTo>
                  <a:lnTo>
                    <a:pt x="371" y="2288"/>
                  </a:lnTo>
                  <a:cubicBezTo>
                    <a:pt x="365" y="2544"/>
                    <a:pt x="362" y="2724"/>
                    <a:pt x="362" y="2772"/>
                  </a:cubicBezTo>
                  <a:lnTo>
                    <a:pt x="376" y="6583"/>
                  </a:lnTo>
                  <a:cubicBezTo>
                    <a:pt x="0" y="9725"/>
                    <a:pt x="2243" y="12577"/>
                    <a:pt x="5387" y="12953"/>
                  </a:cubicBezTo>
                  <a:lnTo>
                    <a:pt x="5493" y="12966"/>
                  </a:lnTo>
                  <a:cubicBezTo>
                    <a:pt x="5609" y="12980"/>
                    <a:pt x="5721" y="12983"/>
                    <a:pt x="5835" y="12990"/>
                  </a:cubicBezTo>
                  <a:lnTo>
                    <a:pt x="5929" y="17120"/>
                  </a:lnTo>
                  <a:cubicBezTo>
                    <a:pt x="5958" y="18487"/>
                    <a:pt x="7076" y="19575"/>
                    <a:pt x="8437" y="19575"/>
                  </a:cubicBezTo>
                  <a:cubicBezTo>
                    <a:pt x="8457" y="19575"/>
                    <a:pt x="8476" y="19575"/>
                    <a:pt x="8496" y="19574"/>
                  </a:cubicBezTo>
                  <a:lnTo>
                    <a:pt x="9392" y="19555"/>
                  </a:lnTo>
                  <a:cubicBezTo>
                    <a:pt x="10779" y="19523"/>
                    <a:pt x="11878" y="18375"/>
                    <a:pt x="11846" y="16988"/>
                  </a:cubicBezTo>
                  <a:lnTo>
                    <a:pt x="11666" y="8892"/>
                  </a:lnTo>
                  <a:cubicBezTo>
                    <a:pt x="11755" y="8596"/>
                    <a:pt x="11819" y="8294"/>
                    <a:pt x="11858" y="7988"/>
                  </a:cubicBezTo>
                  <a:lnTo>
                    <a:pt x="12579" y="8074"/>
                  </a:lnTo>
                  <a:cubicBezTo>
                    <a:pt x="12649" y="8082"/>
                    <a:pt x="12719" y="8086"/>
                    <a:pt x="12787" y="8086"/>
                  </a:cubicBezTo>
                  <a:cubicBezTo>
                    <a:pt x="13658" y="8086"/>
                    <a:pt x="14411" y="7435"/>
                    <a:pt x="14518" y="6549"/>
                  </a:cubicBezTo>
                  <a:lnTo>
                    <a:pt x="14592" y="5930"/>
                  </a:lnTo>
                  <a:cubicBezTo>
                    <a:pt x="14688" y="5121"/>
                    <a:pt x="14212" y="4379"/>
                    <a:pt x="13484" y="4100"/>
                  </a:cubicBezTo>
                  <a:cubicBezTo>
                    <a:pt x="12807" y="4384"/>
                    <a:pt x="12254" y="4900"/>
                    <a:pt x="11942" y="5360"/>
                  </a:cubicBezTo>
                  <a:lnTo>
                    <a:pt x="11683" y="5896"/>
                  </a:lnTo>
                  <a:cubicBezTo>
                    <a:pt x="11681" y="5904"/>
                    <a:pt x="11680" y="5907"/>
                    <a:pt x="11678" y="5907"/>
                  </a:cubicBezTo>
                  <a:cubicBezTo>
                    <a:pt x="11675" y="5907"/>
                    <a:pt x="11672" y="5893"/>
                    <a:pt x="11669" y="5873"/>
                  </a:cubicBezTo>
                  <a:cubicBezTo>
                    <a:pt x="11669" y="5873"/>
                    <a:pt x="11490" y="3797"/>
                    <a:pt x="10788" y="1679"/>
                  </a:cubicBezTo>
                  <a:lnTo>
                    <a:pt x="5163" y="1679"/>
                  </a:lnTo>
                  <a:lnTo>
                    <a:pt x="4555" y="365"/>
                  </a:lnTo>
                  <a:lnTo>
                    <a:pt x="4409" y="1679"/>
                  </a:lnTo>
                  <a:lnTo>
                    <a:pt x="3255" y="1679"/>
                  </a:lnTo>
                  <a:lnTo>
                    <a:pt x="2197"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0" name="Google Shape;1400;p48"/>
            <p:cNvSpPr/>
            <p:nvPr/>
          </p:nvSpPr>
          <p:spPr>
            <a:xfrm>
              <a:off x="14266755" y="-1169903"/>
              <a:ext cx="49400" cy="24219"/>
            </a:xfrm>
            <a:custGeom>
              <a:avLst/>
              <a:gdLst/>
              <a:ahLst/>
              <a:cxnLst/>
              <a:rect l="l" t="t" r="r" b="b"/>
              <a:pathLst>
                <a:path w="2313" h="1134" extrusionOk="0">
                  <a:moveTo>
                    <a:pt x="854" y="0"/>
                  </a:moveTo>
                  <a:cubicBezTo>
                    <a:pt x="568" y="0"/>
                    <a:pt x="335" y="75"/>
                    <a:pt x="206" y="172"/>
                  </a:cubicBezTo>
                  <a:cubicBezTo>
                    <a:pt x="1" y="320"/>
                    <a:pt x="10" y="491"/>
                    <a:pt x="122" y="581"/>
                  </a:cubicBezTo>
                  <a:cubicBezTo>
                    <a:pt x="238" y="677"/>
                    <a:pt x="420" y="711"/>
                    <a:pt x="591" y="753"/>
                  </a:cubicBezTo>
                  <a:cubicBezTo>
                    <a:pt x="765" y="790"/>
                    <a:pt x="939" y="832"/>
                    <a:pt x="1089" y="874"/>
                  </a:cubicBezTo>
                  <a:cubicBezTo>
                    <a:pt x="1239" y="916"/>
                    <a:pt x="1407" y="972"/>
                    <a:pt x="1577" y="1029"/>
                  </a:cubicBezTo>
                  <a:cubicBezTo>
                    <a:pt x="1722" y="1077"/>
                    <a:pt x="1870" y="1133"/>
                    <a:pt x="2006" y="1133"/>
                  </a:cubicBezTo>
                  <a:cubicBezTo>
                    <a:pt x="2027" y="1133"/>
                    <a:pt x="2047" y="1132"/>
                    <a:pt x="2066" y="1129"/>
                  </a:cubicBezTo>
                  <a:cubicBezTo>
                    <a:pt x="2212" y="1113"/>
                    <a:pt x="2313" y="972"/>
                    <a:pt x="2221" y="739"/>
                  </a:cubicBezTo>
                  <a:cubicBezTo>
                    <a:pt x="2137" y="514"/>
                    <a:pt x="1826" y="206"/>
                    <a:pt x="1329" y="67"/>
                  </a:cubicBezTo>
                  <a:cubicBezTo>
                    <a:pt x="1162" y="20"/>
                    <a:pt x="1001" y="0"/>
                    <a:pt x="854"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1" name="Google Shape;1401;p48"/>
            <p:cNvSpPr/>
            <p:nvPr/>
          </p:nvSpPr>
          <p:spPr>
            <a:xfrm>
              <a:off x="14163428" y="-1176801"/>
              <a:ext cx="40472" cy="18090"/>
            </a:xfrm>
            <a:custGeom>
              <a:avLst/>
              <a:gdLst/>
              <a:ahLst/>
              <a:cxnLst/>
              <a:rect l="l" t="t" r="r" b="b"/>
              <a:pathLst>
                <a:path w="1895" h="847" extrusionOk="0">
                  <a:moveTo>
                    <a:pt x="1130" y="1"/>
                  </a:moveTo>
                  <a:cubicBezTo>
                    <a:pt x="1040" y="1"/>
                    <a:pt x="944" y="9"/>
                    <a:pt x="844" y="29"/>
                  </a:cubicBezTo>
                  <a:cubicBezTo>
                    <a:pt x="437" y="112"/>
                    <a:pt x="170" y="341"/>
                    <a:pt x="89" y="517"/>
                  </a:cubicBezTo>
                  <a:cubicBezTo>
                    <a:pt x="0" y="697"/>
                    <a:pt x="74" y="817"/>
                    <a:pt x="190" y="838"/>
                  </a:cubicBezTo>
                  <a:cubicBezTo>
                    <a:pt x="215" y="844"/>
                    <a:pt x="242" y="846"/>
                    <a:pt x="270" y="846"/>
                  </a:cubicBezTo>
                  <a:cubicBezTo>
                    <a:pt x="370" y="846"/>
                    <a:pt x="480" y="814"/>
                    <a:pt x="589" y="787"/>
                  </a:cubicBezTo>
                  <a:cubicBezTo>
                    <a:pt x="727" y="750"/>
                    <a:pt x="867" y="717"/>
                    <a:pt x="990" y="693"/>
                  </a:cubicBezTo>
                  <a:cubicBezTo>
                    <a:pt x="1113" y="667"/>
                    <a:pt x="1254" y="643"/>
                    <a:pt x="1397" y="624"/>
                  </a:cubicBezTo>
                  <a:cubicBezTo>
                    <a:pt x="1536" y="601"/>
                    <a:pt x="1683" y="585"/>
                    <a:pt x="1782" y="516"/>
                  </a:cubicBezTo>
                  <a:cubicBezTo>
                    <a:pt x="1880" y="450"/>
                    <a:pt x="1895" y="313"/>
                    <a:pt x="1739" y="181"/>
                  </a:cubicBezTo>
                  <a:cubicBezTo>
                    <a:pt x="1628" y="83"/>
                    <a:pt x="1407" y="1"/>
                    <a:pt x="1130"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2" name="Google Shape;1402;p48"/>
            <p:cNvSpPr/>
            <p:nvPr/>
          </p:nvSpPr>
          <p:spPr>
            <a:xfrm>
              <a:off x="14888792" y="982805"/>
              <a:ext cx="223634" cy="284375"/>
            </a:xfrm>
            <a:custGeom>
              <a:avLst/>
              <a:gdLst/>
              <a:ahLst/>
              <a:cxnLst/>
              <a:rect l="l" t="t" r="r" b="b"/>
              <a:pathLst>
                <a:path w="10471" h="13315" extrusionOk="0">
                  <a:moveTo>
                    <a:pt x="5993" y="1"/>
                  </a:moveTo>
                  <a:lnTo>
                    <a:pt x="1666" y="3895"/>
                  </a:lnTo>
                  <a:lnTo>
                    <a:pt x="3564" y="6004"/>
                  </a:lnTo>
                  <a:lnTo>
                    <a:pt x="1488" y="7873"/>
                  </a:lnTo>
                  <a:cubicBezTo>
                    <a:pt x="113" y="9110"/>
                    <a:pt x="0" y="11228"/>
                    <a:pt x="1237" y="12603"/>
                  </a:cubicBezTo>
                  <a:lnTo>
                    <a:pt x="1878" y="13315"/>
                  </a:lnTo>
                  <a:lnTo>
                    <a:pt x="6445" y="9206"/>
                  </a:lnTo>
                  <a:lnTo>
                    <a:pt x="10020" y="5987"/>
                  </a:lnTo>
                  <a:cubicBezTo>
                    <a:pt x="10436" y="5615"/>
                    <a:pt x="10471" y="4976"/>
                    <a:pt x="10097" y="4561"/>
                  </a:cubicBezTo>
                  <a:lnTo>
                    <a:pt x="599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3" name="Google Shape;1403;p48"/>
            <p:cNvSpPr/>
            <p:nvPr/>
          </p:nvSpPr>
          <p:spPr>
            <a:xfrm>
              <a:off x="14927321" y="1101532"/>
              <a:ext cx="40216" cy="25095"/>
            </a:xfrm>
            <a:custGeom>
              <a:avLst/>
              <a:gdLst/>
              <a:ahLst/>
              <a:cxnLst/>
              <a:rect l="l" t="t" r="r" b="b"/>
              <a:pathLst>
                <a:path w="1883" h="1175" extrusionOk="0">
                  <a:moveTo>
                    <a:pt x="566" y="329"/>
                  </a:moveTo>
                  <a:cubicBezTo>
                    <a:pt x="748" y="329"/>
                    <a:pt x="1060" y="406"/>
                    <a:pt x="1523" y="625"/>
                  </a:cubicBezTo>
                  <a:cubicBezTo>
                    <a:pt x="1191" y="768"/>
                    <a:pt x="903" y="844"/>
                    <a:pt x="699" y="844"/>
                  </a:cubicBezTo>
                  <a:cubicBezTo>
                    <a:pt x="606" y="844"/>
                    <a:pt x="531" y="829"/>
                    <a:pt x="476" y="796"/>
                  </a:cubicBezTo>
                  <a:cubicBezTo>
                    <a:pt x="431" y="771"/>
                    <a:pt x="368" y="717"/>
                    <a:pt x="355" y="559"/>
                  </a:cubicBezTo>
                  <a:cubicBezTo>
                    <a:pt x="346" y="460"/>
                    <a:pt x="362" y="395"/>
                    <a:pt x="404" y="367"/>
                  </a:cubicBezTo>
                  <a:cubicBezTo>
                    <a:pt x="436" y="344"/>
                    <a:pt x="488" y="331"/>
                    <a:pt x="566" y="331"/>
                  </a:cubicBezTo>
                  <a:lnTo>
                    <a:pt x="566" y="329"/>
                  </a:lnTo>
                  <a:close/>
                  <a:moveTo>
                    <a:pt x="571" y="0"/>
                  </a:moveTo>
                  <a:cubicBezTo>
                    <a:pt x="424" y="0"/>
                    <a:pt x="305" y="32"/>
                    <a:pt x="215" y="95"/>
                  </a:cubicBezTo>
                  <a:cubicBezTo>
                    <a:pt x="115" y="166"/>
                    <a:pt x="0" y="308"/>
                    <a:pt x="26" y="588"/>
                  </a:cubicBezTo>
                  <a:cubicBezTo>
                    <a:pt x="52" y="874"/>
                    <a:pt x="194" y="1014"/>
                    <a:pt x="310" y="1081"/>
                  </a:cubicBezTo>
                  <a:cubicBezTo>
                    <a:pt x="421" y="1146"/>
                    <a:pt x="556" y="1175"/>
                    <a:pt x="702" y="1175"/>
                  </a:cubicBezTo>
                  <a:cubicBezTo>
                    <a:pt x="1027" y="1175"/>
                    <a:pt x="1410" y="1038"/>
                    <a:pt x="1716" y="901"/>
                  </a:cubicBezTo>
                  <a:cubicBezTo>
                    <a:pt x="1817" y="855"/>
                    <a:pt x="1883" y="753"/>
                    <a:pt x="1883" y="642"/>
                  </a:cubicBezTo>
                  <a:cubicBezTo>
                    <a:pt x="1881" y="506"/>
                    <a:pt x="1803" y="385"/>
                    <a:pt x="1683" y="329"/>
                  </a:cubicBezTo>
                  <a:cubicBezTo>
                    <a:pt x="1217" y="110"/>
                    <a:pt x="845" y="0"/>
                    <a:pt x="57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4" name="Google Shape;1404;p48"/>
            <p:cNvSpPr/>
            <p:nvPr/>
          </p:nvSpPr>
          <p:spPr>
            <a:xfrm>
              <a:off x="14958589" y="1079405"/>
              <a:ext cx="37717" cy="39298"/>
            </a:xfrm>
            <a:custGeom>
              <a:avLst/>
              <a:gdLst/>
              <a:ahLst/>
              <a:cxnLst/>
              <a:rect l="l" t="t" r="r" b="b"/>
              <a:pathLst>
                <a:path w="1766" h="1840" extrusionOk="0">
                  <a:moveTo>
                    <a:pt x="997" y="331"/>
                  </a:moveTo>
                  <a:cubicBezTo>
                    <a:pt x="1070" y="331"/>
                    <a:pt x="1155" y="378"/>
                    <a:pt x="1248" y="471"/>
                  </a:cubicBezTo>
                  <a:cubicBezTo>
                    <a:pt x="1429" y="652"/>
                    <a:pt x="1404" y="769"/>
                    <a:pt x="1395" y="808"/>
                  </a:cubicBezTo>
                  <a:cubicBezTo>
                    <a:pt x="1347" y="1034"/>
                    <a:pt x="971" y="1296"/>
                    <a:pt x="389" y="1506"/>
                  </a:cubicBezTo>
                  <a:cubicBezTo>
                    <a:pt x="374" y="1500"/>
                    <a:pt x="363" y="1487"/>
                    <a:pt x="360" y="1472"/>
                  </a:cubicBezTo>
                  <a:cubicBezTo>
                    <a:pt x="523" y="828"/>
                    <a:pt x="751" y="393"/>
                    <a:pt x="955" y="337"/>
                  </a:cubicBezTo>
                  <a:cubicBezTo>
                    <a:pt x="968" y="333"/>
                    <a:pt x="983" y="331"/>
                    <a:pt x="997" y="331"/>
                  </a:cubicBezTo>
                  <a:close/>
                  <a:moveTo>
                    <a:pt x="1002" y="0"/>
                  </a:moveTo>
                  <a:cubicBezTo>
                    <a:pt x="957" y="0"/>
                    <a:pt x="912" y="6"/>
                    <a:pt x="866" y="19"/>
                  </a:cubicBezTo>
                  <a:cubicBezTo>
                    <a:pt x="524" y="113"/>
                    <a:pt x="246" y="576"/>
                    <a:pt x="41" y="1391"/>
                  </a:cubicBezTo>
                  <a:cubicBezTo>
                    <a:pt x="0" y="1555"/>
                    <a:pt x="90" y="1733"/>
                    <a:pt x="252" y="1808"/>
                  </a:cubicBezTo>
                  <a:cubicBezTo>
                    <a:pt x="297" y="1828"/>
                    <a:pt x="345" y="1838"/>
                    <a:pt x="395" y="1840"/>
                  </a:cubicBezTo>
                  <a:cubicBezTo>
                    <a:pt x="434" y="1840"/>
                    <a:pt x="471" y="1832"/>
                    <a:pt x="508" y="1819"/>
                  </a:cubicBezTo>
                  <a:cubicBezTo>
                    <a:pt x="1007" y="1634"/>
                    <a:pt x="1621" y="1322"/>
                    <a:pt x="1717" y="879"/>
                  </a:cubicBezTo>
                  <a:cubicBezTo>
                    <a:pt x="1765" y="658"/>
                    <a:pt x="1686" y="444"/>
                    <a:pt x="1482" y="236"/>
                  </a:cubicBezTo>
                  <a:cubicBezTo>
                    <a:pt x="1323" y="79"/>
                    <a:pt x="1163" y="0"/>
                    <a:pt x="100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5" name="Google Shape;1405;p48"/>
            <p:cNvSpPr/>
            <p:nvPr/>
          </p:nvSpPr>
          <p:spPr>
            <a:xfrm>
              <a:off x="14961280" y="1113043"/>
              <a:ext cx="40472" cy="23942"/>
            </a:xfrm>
            <a:custGeom>
              <a:avLst/>
              <a:gdLst/>
              <a:ahLst/>
              <a:cxnLst/>
              <a:rect l="l" t="t" r="r" b="b"/>
              <a:pathLst>
                <a:path w="1895" h="1121" extrusionOk="0">
                  <a:moveTo>
                    <a:pt x="187" y="1"/>
                  </a:moveTo>
                  <a:cubicBezTo>
                    <a:pt x="153" y="1"/>
                    <a:pt x="117" y="11"/>
                    <a:pt x="87" y="34"/>
                  </a:cubicBezTo>
                  <a:cubicBezTo>
                    <a:pt x="15" y="88"/>
                    <a:pt x="0" y="191"/>
                    <a:pt x="54" y="265"/>
                  </a:cubicBezTo>
                  <a:cubicBezTo>
                    <a:pt x="83" y="302"/>
                    <a:pt x="706" y="1120"/>
                    <a:pt x="1536" y="1120"/>
                  </a:cubicBezTo>
                  <a:cubicBezTo>
                    <a:pt x="1605" y="1120"/>
                    <a:pt x="1674" y="1114"/>
                    <a:pt x="1743" y="1102"/>
                  </a:cubicBezTo>
                  <a:cubicBezTo>
                    <a:pt x="1833" y="1087"/>
                    <a:pt x="1895" y="1002"/>
                    <a:pt x="1878" y="912"/>
                  </a:cubicBezTo>
                  <a:cubicBezTo>
                    <a:pt x="1865" y="832"/>
                    <a:pt x="1795" y="774"/>
                    <a:pt x="1716" y="774"/>
                  </a:cubicBezTo>
                  <a:cubicBezTo>
                    <a:pt x="1707" y="774"/>
                    <a:pt x="1698" y="775"/>
                    <a:pt x="1689" y="777"/>
                  </a:cubicBezTo>
                  <a:cubicBezTo>
                    <a:pt x="1638" y="785"/>
                    <a:pt x="1588" y="789"/>
                    <a:pt x="1538" y="789"/>
                  </a:cubicBezTo>
                  <a:cubicBezTo>
                    <a:pt x="871" y="789"/>
                    <a:pt x="325" y="74"/>
                    <a:pt x="318" y="67"/>
                  </a:cubicBezTo>
                  <a:cubicBezTo>
                    <a:pt x="287" y="23"/>
                    <a:pt x="237" y="1"/>
                    <a:pt x="18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6" name="Google Shape;1406;p48"/>
            <p:cNvSpPr/>
            <p:nvPr/>
          </p:nvSpPr>
          <p:spPr>
            <a:xfrm>
              <a:off x="14129961" y="1281020"/>
              <a:ext cx="256183" cy="156059"/>
            </a:xfrm>
            <a:custGeom>
              <a:avLst/>
              <a:gdLst/>
              <a:ahLst/>
              <a:cxnLst/>
              <a:rect l="l" t="t" r="r" b="b"/>
              <a:pathLst>
                <a:path w="11995" h="7307" extrusionOk="0">
                  <a:moveTo>
                    <a:pt x="11906" y="0"/>
                  </a:moveTo>
                  <a:lnTo>
                    <a:pt x="6086" y="80"/>
                  </a:lnTo>
                  <a:lnTo>
                    <a:pt x="6124" y="2915"/>
                  </a:lnTo>
                  <a:lnTo>
                    <a:pt x="3330" y="2953"/>
                  </a:lnTo>
                  <a:cubicBezTo>
                    <a:pt x="1479" y="2978"/>
                    <a:pt x="0" y="4499"/>
                    <a:pt x="26" y="6349"/>
                  </a:cubicBezTo>
                  <a:lnTo>
                    <a:pt x="38" y="7306"/>
                  </a:lnTo>
                  <a:lnTo>
                    <a:pt x="6311" y="7221"/>
                  </a:lnTo>
                  <a:lnTo>
                    <a:pt x="10992" y="7158"/>
                  </a:lnTo>
                  <a:cubicBezTo>
                    <a:pt x="11549" y="7150"/>
                    <a:pt x="11995" y="6691"/>
                    <a:pt x="11987" y="6134"/>
                  </a:cubicBezTo>
                  <a:lnTo>
                    <a:pt x="1190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7" name="Google Shape;1407;p48"/>
            <p:cNvSpPr/>
            <p:nvPr/>
          </p:nvSpPr>
          <p:spPr>
            <a:xfrm>
              <a:off x="14227223" y="1315897"/>
              <a:ext cx="35069" cy="34386"/>
            </a:xfrm>
            <a:custGeom>
              <a:avLst/>
              <a:gdLst/>
              <a:ahLst/>
              <a:cxnLst/>
              <a:rect l="l" t="t" r="r" b="b"/>
              <a:pathLst>
                <a:path w="1642" h="1610" extrusionOk="0">
                  <a:moveTo>
                    <a:pt x="603" y="331"/>
                  </a:moveTo>
                  <a:cubicBezTo>
                    <a:pt x="730" y="344"/>
                    <a:pt x="983" y="595"/>
                    <a:pt x="1272" y="1263"/>
                  </a:cubicBezTo>
                  <a:cubicBezTo>
                    <a:pt x="771" y="1101"/>
                    <a:pt x="436" y="894"/>
                    <a:pt x="372" y="701"/>
                  </a:cubicBezTo>
                  <a:cubicBezTo>
                    <a:pt x="355" y="652"/>
                    <a:pt x="343" y="571"/>
                    <a:pt x="438" y="443"/>
                  </a:cubicBezTo>
                  <a:cubicBezTo>
                    <a:pt x="492" y="368"/>
                    <a:pt x="544" y="331"/>
                    <a:pt x="592" y="331"/>
                  </a:cubicBezTo>
                  <a:close/>
                  <a:moveTo>
                    <a:pt x="587" y="0"/>
                  </a:moveTo>
                  <a:cubicBezTo>
                    <a:pt x="470" y="0"/>
                    <a:pt x="315" y="51"/>
                    <a:pt x="170" y="248"/>
                  </a:cubicBezTo>
                  <a:cubicBezTo>
                    <a:pt x="1" y="479"/>
                    <a:pt x="17" y="680"/>
                    <a:pt x="59" y="807"/>
                  </a:cubicBezTo>
                  <a:cubicBezTo>
                    <a:pt x="191" y="1203"/>
                    <a:pt x="771" y="1455"/>
                    <a:pt x="1235" y="1598"/>
                  </a:cubicBezTo>
                  <a:cubicBezTo>
                    <a:pt x="1262" y="1605"/>
                    <a:pt x="1290" y="1610"/>
                    <a:pt x="1319" y="1610"/>
                  </a:cubicBezTo>
                  <a:cubicBezTo>
                    <a:pt x="1400" y="1608"/>
                    <a:pt x="1478" y="1574"/>
                    <a:pt x="1531" y="1512"/>
                  </a:cubicBezTo>
                  <a:cubicBezTo>
                    <a:pt x="1619" y="1411"/>
                    <a:pt x="1642" y="1267"/>
                    <a:pt x="1588" y="1146"/>
                  </a:cubicBezTo>
                  <a:cubicBezTo>
                    <a:pt x="1271" y="421"/>
                    <a:pt x="951" y="36"/>
                    <a:pt x="637" y="3"/>
                  </a:cubicBezTo>
                  <a:cubicBezTo>
                    <a:pt x="622" y="1"/>
                    <a:pt x="605" y="0"/>
                    <a:pt x="58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8" name="Google Shape;1408;p48"/>
            <p:cNvSpPr/>
            <p:nvPr/>
          </p:nvSpPr>
          <p:spPr>
            <a:xfrm>
              <a:off x="14121973" y="-254307"/>
              <a:ext cx="933579" cy="1540089"/>
            </a:xfrm>
            <a:custGeom>
              <a:avLst/>
              <a:gdLst/>
              <a:ahLst/>
              <a:cxnLst/>
              <a:rect l="l" t="t" r="r" b="b"/>
              <a:pathLst>
                <a:path w="43712" h="72110" extrusionOk="0">
                  <a:moveTo>
                    <a:pt x="2608" y="1"/>
                  </a:moveTo>
                  <a:lnTo>
                    <a:pt x="47" y="36011"/>
                  </a:lnTo>
                  <a:cubicBezTo>
                    <a:pt x="0" y="36682"/>
                    <a:pt x="11" y="37354"/>
                    <a:pt x="82" y="38022"/>
                  </a:cubicBezTo>
                  <a:lnTo>
                    <a:pt x="3555" y="70898"/>
                  </a:lnTo>
                  <a:cubicBezTo>
                    <a:pt x="3629" y="71587"/>
                    <a:pt x="4208" y="72109"/>
                    <a:pt x="4900" y="72109"/>
                  </a:cubicBezTo>
                  <a:lnTo>
                    <a:pt x="12753" y="72109"/>
                  </a:lnTo>
                  <a:cubicBezTo>
                    <a:pt x="13532" y="72109"/>
                    <a:pt x="14149" y="71455"/>
                    <a:pt x="14104" y="70677"/>
                  </a:cubicBezTo>
                  <a:lnTo>
                    <a:pt x="12110" y="36617"/>
                  </a:lnTo>
                  <a:lnTo>
                    <a:pt x="35719" y="62661"/>
                  </a:lnTo>
                  <a:cubicBezTo>
                    <a:pt x="35986" y="62954"/>
                    <a:pt x="36353" y="63105"/>
                    <a:pt x="36722" y="63105"/>
                  </a:cubicBezTo>
                  <a:cubicBezTo>
                    <a:pt x="37020" y="63105"/>
                    <a:pt x="37320" y="63007"/>
                    <a:pt x="37569" y="62807"/>
                  </a:cubicBezTo>
                  <a:lnTo>
                    <a:pt x="43039" y="58410"/>
                  </a:lnTo>
                  <a:cubicBezTo>
                    <a:pt x="43608" y="57953"/>
                    <a:pt x="43712" y="57128"/>
                    <a:pt x="43275" y="56544"/>
                  </a:cubicBezTo>
                  <a:lnTo>
                    <a:pt x="25054" y="32258"/>
                  </a:lnTo>
                  <a:cubicBezTo>
                    <a:pt x="24872" y="32016"/>
                    <a:pt x="24777" y="31719"/>
                    <a:pt x="24783" y="31416"/>
                  </a:cubicBezTo>
                  <a:lnTo>
                    <a:pt x="24959" y="23686"/>
                  </a:lnTo>
                  <a:cubicBezTo>
                    <a:pt x="24961" y="23650"/>
                    <a:pt x="24962" y="23616"/>
                    <a:pt x="24967" y="23580"/>
                  </a:cubicBezTo>
                  <a:lnTo>
                    <a:pt x="25738" y="16044"/>
                  </a:lnTo>
                  <a:cubicBezTo>
                    <a:pt x="26175" y="11780"/>
                    <a:pt x="25608" y="7474"/>
                    <a:pt x="24079" y="3471"/>
                  </a:cubicBezTo>
                  <a:lnTo>
                    <a:pt x="22901" y="385"/>
                  </a:lnTo>
                  <a:lnTo>
                    <a:pt x="260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9" name="Google Shape;1409;p48"/>
            <p:cNvSpPr/>
            <p:nvPr/>
          </p:nvSpPr>
          <p:spPr>
            <a:xfrm>
              <a:off x="14315109" y="267970"/>
              <a:ext cx="76033" cy="432852"/>
            </a:xfrm>
            <a:custGeom>
              <a:avLst/>
              <a:gdLst/>
              <a:ahLst/>
              <a:cxnLst/>
              <a:rect l="l" t="t" r="r" b="b"/>
              <a:pathLst>
                <a:path w="3560" h="20267" extrusionOk="0">
                  <a:moveTo>
                    <a:pt x="1" y="1"/>
                  </a:moveTo>
                  <a:lnTo>
                    <a:pt x="1" y="10461"/>
                  </a:lnTo>
                  <a:cubicBezTo>
                    <a:pt x="1" y="12336"/>
                    <a:pt x="412" y="14187"/>
                    <a:pt x="1204" y="15886"/>
                  </a:cubicBezTo>
                  <a:lnTo>
                    <a:pt x="3560" y="20267"/>
                  </a:lnTo>
                  <a:lnTo>
                    <a:pt x="3067" y="12163"/>
                  </a:lnTo>
                  <a:cubicBezTo>
                    <a:pt x="3067" y="12163"/>
                    <a:pt x="1700" y="8817"/>
                    <a:pt x="993" y="5147"/>
                  </a:cubicBezTo>
                  <a:lnTo>
                    <a:pt x="1"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0" name="Google Shape;1410;p48"/>
            <p:cNvSpPr/>
            <p:nvPr/>
          </p:nvSpPr>
          <p:spPr>
            <a:xfrm>
              <a:off x="14229444" y="-69757"/>
              <a:ext cx="96515" cy="417176"/>
            </a:xfrm>
            <a:custGeom>
              <a:avLst/>
              <a:gdLst/>
              <a:ahLst/>
              <a:cxnLst/>
              <a:rect l="l" t="t" r="r" b="b"/>
              <a:pathLst>
                <a:path w="4519" h="19533" extrusionOk="0">
                  <a:moveTo>
                    <a:pt x="251" y="1"/>
                  </a:moveTo>
                  <a:cubicBezTo>
                    <a:pt x="209" y="1"/>
                    <a:pt x="167" y="13"/>
                    <a:pt x="130" y="38"/>
                  </a:cubicBezTo>
                  <a:cubicBezTo>
                    <a:pt x="27" y="104"/>
                    <a:pt x="0" y="241"/>
                    <a:pt x="68" y="343"/>
                  </a:cubicBezTo>
                  <a:lnTo>
                    <a:pt x="2953" y="4702"/>
                  </a:lnTo>
                  <a:lnTo>
                    <a:pt x="4070" y="19330"/>
                  </a:lnTo>
                  <a:cubicBezTo>
                    <a:pt x="4078" y="19444"/>
                    <a:pt x="4174" y="19532"/>
                    <a:pt x="4289" y="19532"/>
                  </a:cubicBezTo>
                  <a:lnTo>
                    <a:pt x="4306" y="19532"/>
                  </a:lnTo>
                  <a:cubicBezTo>
                    <a:pt x="4427" y="19523"/>
                    <a:pt x="4519" y="19417"/>
                    <a:pt x="4510" y="19296"/>
                  </a:cubicBezTo>
                  <a:lnTo>
                    <a:pt x="3389" y="4611"/>
                  </a:lnTo>
                  <a:cubicBezTo>
                    <a:pt x="3386" y="4573"/>
                    <a:pt x="3372" y="4537"/>
                    <a:pt x="3353" y="4505"/>
                  </a:cubicBezTo>
                  <a:lnTo>
                    <a:pt x="434" y="100"/>
                  </a:lnTo>
                  <a:cubicBezTo>
                    <a:pt x="392" y="35"/>
                    <a:pt x="322" y="1"/>
                    <a:pt x="25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1" name="Google Shape;1411;p48"/>
            <p:cNvSpPr/>
            <p:nvPr/>
          </p:nvSpPr>
          <p:spPr>
            <a:xfrm>
              <a:off x="13828264" y="-914980"/>
              <a:ext cx="1033831" cy="949640"/>
            </a:xfrm>
            <a:custGeom>
              <a:avLst/>
              <a:gdLst/>
              <a:ahLst/>
              <a:cxnLst/>
              <a:rect l="l" t="t" r="r" b="b"/>
              <a:pathLst>
                <a:path w="48406" h="44464" extrusionOk="0">
                  <a:moveTo>
                    <a:pt x="22304" y="0"/>
                  </a:moveTo>
                  <a:cubicBezTo>
                    <a:pt x="21047" y="0"/>
                    <a:pt x="19761" y="59"/>
                    <a:pt x="18646" y="344"/>
                  </a:cubicBezTo>
                  <a:cubicBezTo>
                    <a:pt x="17984" y="514"/>
                    <a:pt x="17372" y="842"/>
                    <a:pt x="16806" y="1227"/>
                  </a:cubicBezTo>
                  <a:cubicBezTo>
                    <a:pt x="14230" y="2976"/>
                    <a:pt x="13048" y="5621"/>
                    <a:pt x="12496" y="8566"/>
                  </a:cubicBezTo>
                  <a:cubicBezTo>
                    <a:pt x="12094" y="10710"/>
                    <a:pt x="11691" y="12853"/>
                    <a:pt x="11289" y="14997"/>
                  </a:cubicBezTo>
                  <a:cubicBezTo>
                    <a:pt x="11106" y="15977"/>
                    <a:pt x="10923" y="16959"/>
                    <a:pt x="10738" y="17939"/>
                  </a:cubicBezTo>
                  <a:cubicBezTo>
                    <a:pt x="10686" y="18215"/>
                    <a:pt x="10692" y="18918"/>
                    <a:pt x="10508" y="19146"/>
                  </a:cubicBezTo>
                  <a:lnTo>
                    <a:pt x="248" y="31908"/>
                  </a:lnTo>
                  <a:cubicBezTo>
                    <a:pt x="17" y="32125"/>
                    <a:pt x="0" y="32488"/>
                    <a:pt x="213" y="32724"/>
                  </a:cubicBezTo>
                  <a:lnTo>
                    <a:pt x="3833" y="36764"/>
                  </a:lnTo>
                  <a:cubicBezTo>
                    <a:pt x="3948" y="36892"/>
                    <a:pt x="4107" y="36958"/>
                    <a:pt x="4268" y="36958"/>
                  </a:cubicBezTo>
                  <a:cubicBezTo>
                    <a:pt x="4399" y="36958"/>
                    <a:pt x="4530" y="36914"/>
                    <a:pt x="4639" y="36825"/>
                  </a:cubicBezTo>
                  <a:lnTo>
                    <a:pt x="15992" y="27128"/>
                  </a:lnTo>
                  <a:cubicBezTo>
                    <a:pt x="16105" y="27033"/>
                    <a:pt x="16207" y="26928"/>
                    <a:pt x="16312" y="26825"/>
                  </a:cubicBezTo>
                  <a:lnTo>
                    <a:pt x="16312" y="26825"/>
                  </a:lnTo>
                  <a:lnTo>
                    <a:pt x="16301" y="30932"/>
                  </a:lnTo>
                  <a:lnTo>
                    <a:pt x="15399" y="40149"/>
                  </a:lnTo>
                  <a:lnTo>
                    <a:pt x="19035" y="30986"/>
                  </a:lnTo>
                  <a:lnTo>
                    <a:pt x="28483" y="31164"/>
                  </a:lnTo>
                  <a:cubicBezTo>
                    <a:pt x="28842" y="37603"/>
                    <a:pt x="33449" y="43013"/>
                    <a:pt x="39748" y="44394"/>
                  </a:cubicBezTo>
                  <a:lnTo>
                    <a:pt x="40070" y="44463"/>
                  </a:lnTo>
                  <a:cubicBezTo>
                    <a:pt x="40070" y="44463"/>
                    <a:pt x="40331" y="33664"/>
                    <a:pt x="36091" y="25891"/>
                  </a:cubicBezTo>
                  <a:lnTo>
                    <a:pt x="35548" y="20637"/>
                  </a:lnTo>
                  <a:lnTo>
                    <a:pt x="36572" y="18393"/>
                  </a:lnTo>
                  <a:lnTo>
                    <a:pt x="40215" y="23354"/>
                  </a:lnTo>
                  <a:lnTo>
                    <a:pt x="40864" y="36470"/>
                  </a:lnTo>
                  <a:lnTo>
                    <a:pt x="45690" y="35173"/>
                  </a:lnTo>
                  <a:lnTo>
                    <a:pt x="48282" y="23247"/>
                  </a:lnTo>
                  <a:cubicBezTo>
                    <a:pt x="48406" y="22626"/>
                    <a:pt x="48380" y="21983"/>
                    <a:pt x="48210" y="21374"/>
                  </a:cubicBezTo>
                  <a:cubicBezTo>
                    <a:pt x="48086" y="20766"/>
                    <a:pt x="47829" y="20192"/>
                    <a:pt x="47460" y="19694"/>
                  </a:cubicBezTo>
                  <a:cubicBezTo>
                    <a:pt x="47404" y="19608"/>
                    <a:pt x="47349" y="19524"/>
                    <a:pt x="47293" y="19440"/>
                  </a:cubicBezTo>
                  <a:cubicBezTo>
                    <a:pt x="44055" y="14521"/>
                    <a:pt x="40642" y="9678"/>
                    <a:pt x="37620" y="4634"/>
                  </a:cubicBezTo>
                  <a:cubicBezTo>
                    <a:pt x="36835" y="3324"/>
                    <a:pt x="35881" y="2040"/>
                    <a:pt x="34527" y="1332"/>
                  </a:cubicBezTo>
                  <a:cubicBezTo>
                    <a:pt x="33491" y="790"/>
                    <a:pt x="32322" y="640"/>
                    <a:pt x="31181" y="469"/>
                  </a:cubicBezTo>
                  <a:cubicBezTo>
                    <a:pt x="30207" y="323"/>
                    <a:pt x="29291" y="99"/>
                    <a:pt x="28311" y="81"/>
                  </a:cubicBezTo>
                  <a:cubicBezTo>
                    <a:pt x="27056" y="59"/>
                    <a:pt x="25799" y="41"/>
                    <a:pt x="24544" y="29"/>
                  </a:cubicBezTo>
                  <a:cubicBezTo>
                    <a:pt x="23838" y="22"/>
                    <a:pt x="23077" y="0"/>
                    <a:pt x="22304"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2" name="Google Shape;1412;p48"/>
            <p:cNvSpPr/>
            <p:nvPr/>
          </p:nvSpPr>
          <p:spPr>
            <a:xfrm>
              <a:off x="14536693" y="-634855"/>
              <a:ext cx="78617" cy="117424"/>
            </a:xfrm>
            <a:custGeom>
              <a:avLst/>
              <a:gdLst/>
              <a:ahLst/>
              <a:cxnLst/>
              <a:rect l="l" t="t" r="r" b="b"/>
              <a:pathLst>
                <a:path w="3681" h="5498" extrusionOk="0">
                  <a:moveTo>
                    <a:pt x="251" y="0"/>
                  </a:moveTo>
                  <a:cubicBezTo>
                    <a:pt x="211" y="0"/>
                    <a:pt x="171" y="11"/>
                    <a:pt x="135" y="33"/>
                  </a:cubicBezTo>
                  <a:cubicBezTo>
                    <a:pt x="32" y="98"/>
                    <a:pt x="0" y="234"/>
                    <a:pt x="65" y="338"/>
                  </a:cubicBezTo>
                  <a:lnTo>
                    <a:pt x="3216" y="5394"/>
                  </a:lnTo>
                  <a:cubicBezTo>
                    <a:pt x="3256" y="5458"/>
                    <a:pt x="3326" y="5497"/>
                    <a:pt x="3403" y="5497"/>
                  </a:cubicBezTo>
                  <a:lnTo>
                    <a:pt x="3403" y="5497"/>
                  </a:lnTo>
                  <a:cubicBezTo>
                    <a:pt x="3575" y="5497"/>
                    <a:pt x="3681" y="5308"/>
                    <a:pt x="3589" y="5161"/>
                  </a:cubicBezTo>
                  <a:lnTo>
                    <a:pt x="439" y="104"/>
                  </a:lnTo>
                  <a:cubicBezTo>
                    <a:pt x="396" y="37"/>
                    <a:pt x="325" y="0"/>
                    <a:pt x="251" y="0"/>
                  </a:cubicBezTo>
                  <a:close/>
                  <a:moveTo>
                    <a:pt x="3403" y="5497"/>
                  </a:moveTo>
                  <a:cubicBezTo>
                    <a:pt x="3402" y="5497"/>
                    <a:pt x="3402" y="5497"/>
                    <a:pt x="3402" y="5497"/>
                  </a:cubicBezTo>
                  <a:lnTo>
                    <a:pt x="3403" y="5497"/>
                  </a:lnTo>
                  <a:cubicBezTo>
                    <a:pt x="3403" y="5497"/>
                    <a:pt x="3403" y="5497"/>
                    <a:pt x="3403" y="5497"/>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3" name="Google Shape;1413;p48"/>
            <p:cNvSpPr/>
            <p:nvPr/>
          </p:nvSpPr>
          <p:spPr>
            <a:xfrm>
              <a:off x="14171800" y="-629964"/>
              <a:ext cx="23173" cy="292683"/>
            </a:xfrm>
            <a:custGeom>
              <a:avLst/>
              <a:gdLst/>
              <a:ahLst/>
              <a:cxnLst/>
              <a:rect l="l" t="t" r="r" b="b"/>
              <a:pathLst>
                <a:path w="1085" h="13704" extrusionOk="0">
                  <a:moveTo>
                    <a:pt x="857" y="0"/>
                  </a:moveTo>
                  <a:cubicBezTo>
                    <a:pt x="739" y="0"/>
                    <a:pt x="641" y="94"/>
                    <a:pt x="637" y="214"/>
                  </a:cubicBezTo>
                  <a:lnTo>
                    <a:pt x="6" y="13472"/>
                  </a:lnTo>
                  <a:cubicBezTo>
                    <a:pt x="0" y="13594"/>
                    <a:pt x="93" y="13697"/>
                    <a:pt x="215" y="13703"/>
                  </a:cubicBezTo>
                  <a:lnTo>
                    <a:pt x="225" y="13703"/>
                  </a:lnTo>
                  <a:cubicBezTo>
                    <a:pt x="343" y="13703"/>
                    <a:pt x="440" y="13610"/>
                    <a:pt x="446" y="13493"/>
                  </a:cubicBezTo>
                  <a:lnTo>
                    <a:pt x="1077" y="235"/>
                  </a:lnTo>
                  <a:cubicBezTo>
                    <a:pt x="1084" y="112"/>
                    <a:pt x="990" y="7"/>
                    <a:pt x="868" y="1"/>
                  </a:cubicBezTo>
                  <a:cubicBezTo>
                    <a:pt x="864" y="0"/>
                    <a:pt x="861" y="0"/>
                    <a:pt x="85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4" name="Google Shape;1414;p48"/>
            <p:cNvSpPr/>
            <p:nvPr/>
          </p:nvSpPr>
          <p:spPr>
            <a:xfrm>
              <a:off x="14234804" y="-914958"/>
              <a:ext cx="201807" cy="665585"/>
            </a:xfrm>
            <a:custGeom>
              <a:avLst/>
              <a:gdLst/>
              <a:ahLst/>
              <a:cxnLst/>
              <a:rect l="l" t="t" r="r" b="b"/>
              <a:pathLst>
                <a:path w="9449" h="31164" extrusionOk="0">
                  <a:moveTo>
                    <a:pt x="827" y="1"/>
                  </a:moveTo>
                  <a:lnTo>
                    <a:pt x="0" y="30983"/>
                  </a:lnTo>
                  <a:lnTo>
                    <a:pt x="9448" y="31163"/>
                  </a:lnTo>
                  <a:lnTo>
                    <a:pt x="8506"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5" name="Google Shape;1415;p48"/>
            <p:cNvSpPr/>
            <p:nvPr/>
          </p:nvSpPr>
          <p:spPr>
            <a:xfrm>
              <a:off x="14416450" y="-914958"/>
              <a:ext cx="100338" cy="510765"/>
            </a:xfrm>
            <a:custGeom>
              <a:avLst/>
              <a:gdLst/>
              <a:ahLst/>
              <a:cxnLst/>
              <a:rect l="l" t="t" r="r" b="b"/>
              <a:pathLst>
                <a:path w="4698" h="23915" extrusionOk="0">
                  <a:moveTo>
                    <a:pt x="1" y="1"/>
                  </a:moveTo>
                  <a:lnTo>
                    <a:pt x="724" y="23914"/>
                  </a:lnTo>
                  <a:lnTo>
                    <a:pt x="4470" y="8864"/>
                  </a:lnTo>
                  <a:cubicBezTo>
                    <a:pt x="4698" y="7946"/>
                    <a:pt x="4470" y="6974"/>
                    <a:pt x="3857" y="6253"/>
                  </a:cubicBezTo>
                  <a:lnTo>
                    <a:pt x="2629" y="4810"/>
                  </a:lnTo>
                  <a:lnTo>
                    <a:pt x="3947" y="957"/>
                  </a:lnTo>
                  <a:cubicBezTo>
                    <a:pt x="4108" y="489"/>
                    <a:pt x="3760" y="1"/>
                    <a:pt x="326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6" name="Google Shape;1416;p48"/>
            <p:cNvSpPr/>
            <p:nvPr/>
          </p:nvSpPr>
          <p:spPr>
            <a:xfrm>
              <a:off x="14162808" y="-914958"/>
              <a:ext cx="100359" cy="510765"/>
            </a:xfrm>
            <a:custGeom>
              <a:avLst/>
              <a:gdLst/>
              <a:ahLst/>
              <a:cxnLst/>
              <a:rect l="l" t="t" r="r" b="b"/>
              <a:pathLst>
                <a:path w="4699" h="23915" extrusionOk="0">
                  <a:moveTo>
                    <a:pt x="1436" y="1"/>
                  </a:moveTo>
                  <a:cubicBezTo>
                    <a:pt x="939" y="1"/>
                    <a:pt x="591" y="489"/>
                    <a:pt x="752" y="957"/>
                  </a:cubicBezTo>
                  <a:lnTo>
                    <a:pt x="2070" y="4810"/>
                  </a:lnTo>
                  <a:lnTo>
                    <a:pt x="842" y="6253"/>
                  </a:lnTo>
                  <a:cubicBezTo>
                    <a:pt x="229" y="6974"/>
                    <a:pt x="1" y="7946"/>
                    <a:pt x="229" y="8864"/>
                  </a:cubicBezTo>
                  <a:lnTo>
                    <a:pt x="3560" y="23914"/>
                  </a:lnTo>
                  <a:lnTo>
                    <a:pt x="469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7" name="Google Shape;1417;p48"/>
            <p:cNvSpPr/>
            <p:nvPr/>
          </p:nvSpPr>
          <p:spPr>
            <a:xfrm>
              <a:off x="14452651" y="-376685"/>
              <a:ext cx="34706" cy="34685"/>
            </a:xfrm>
            <a:custGeom>
              <a:avLst/>
              <a:gdLst/>
              <a:ahLst/>
              <a:cxnLst/>
              <a:rect l="l" t="t" r="r" b="b"/>
              <a:pathLst>
                <a:path w="1625" h="1624" extrusionOk="0">
                  <a:moveTo>
                    <a:pt x="813" y="1"/>
                  </a:moveTo>
                  <a:cubicBezTo>
                    <a:pt x="365" y="1"/>
                    <a:pt x="1" y="364"/>
                    <a:pt x="1" y="811"/>
                  </a:cubicBezTo>
                  <a:cubicBezTo>
                    <a:pt x="1" y="1260"/>
                    <a:pt x="365" y="1624"/>
                    <a:pt x="813" y="1624"/>
                  </a:cubicBezTo>
                  <a:cubicBezTo>
                    <a:pt x="1262" y="1624"/>
                    <a:pt x="1625" y="1260"/>
                    <a:pt x="1625" y="811"/>
                  </a:cubicBezTo>
                  <a:cubicBezTo>
                    <a:pt x="1625" y="364"/>
                    <a:pt x="1262" y="1"/>
                    <a:pt x="81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8" name="Google Shape;1418;p48"/>
            <p:cNvSpPr/>
            <p:nvPr/>
          </p:nvSpPr>
          <p:spPr>
            <a:xfrm>
              <a:off x="14482530" y="83078"/>
              <a:ext cx="520418" cy="592521"/>
            </a:xfrm>
            <a:custGeom>
              <a:avLst/>
              <a:gdLst/>
              <a:ahLst/>
              <a:cxnLst/>
              <a:rect l="l" t="t" r="r" b="b"/>
              <a:pathLst>
                <a:path w="24367" h="27743" extrusionOk="0">
                  <a:moveTo>
                    <a:pt x="5282" y="1"/>
                  </a:moveTo>
                  <a:lnTo>
                    <a:pt x="1" y="24503"/>
                  </a:lnTo>
                  <a:lnTo>
                    <a:pt x="21981" y="27742"/>
                  </a:lnTo>
                  <a:lnTo>
                    <a:pt x="24366" y="3477"/>
                  </a:lnTo>
                  <a:lnTo>
                    <a:pt x="5282"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9" name="Google Shape;1419;p48"/>
            <p:cNvSpPr/>
            <p:nvPr/>
          </p:nvSpPr>
          <p:spPr>
            <a:xfrm>
              <a:off x="14389134" y="64838"/>
              <a:ext cx="206207" cy="541562"/>
            </a:xfrm>
            <a:custGeom>
              <a:avLst/>
              <a:gdLst/>
              <a:ahLst/>
              <a:cxnLst/>
              <a:rect l="l" t="t" r="r" b="b"/>
              <a:pathLst>
                <a:path w="9655" h="25357" extrusionOk="0">
                  <a:moveTo>
                    <a:pt x="5635" y="0"/>
                  </a:moveTo>
                  <a:lnTo>
                    <a:pt x="1" y="24531"/>
                  </a:lnTo>
                  <a:lnTo>
                    <a:pt x="4374" y="25357"/>
                  </a:lnTo>
                  <a:lnTo>
                    <a:pt x="9655" y="855"/>
                  </a:lnTo>
                  <a:lnTo>
                    <a:pt x="5635"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0" name="Google Shape;1420;p48"/>
            <p:cNvSpPr/>
            <p:nvPr/>
          </p:nvSpPr>
          <p:spPr>
            <a:xfrm>
              <a:off x="14676029" y="-94147"/>
              <a:ext cx="211268" cy="290483"/>
            </a:xfrm>
            <a:custGeom>
              <a:avLst/>
              <a:gdLst/>
              <a:ahLst/>
              <a:cxnLst/>
              <a:rect l="l" t="t" r="r" b="b"/>
              <a:pathLst>
                <a:path w="9892" h="13601" extrusionOk="0">
                  <a:moveTo>
                    <a:pt x="5095" y="0"/>
                  </a:moveTo>
                  <a:cubicBezTo>
                    <a:pt x="3604" y="0"/>
                    <a:pt x="2262" y="1038"/>
                    <a:pt x="1937" y="2558"/>
                  </a:cubicBezTo>
                  <a:lnTo>
                    <a:pt x="24" y="11763"/>
                  </a:lnTo>
                  <a:cubicBezTo>
                    <a:pt x="0" y="11882"/>
                    <a:pt x="77" y="11999"/>
                    <a:pt x="195" y="12023"/>
                  </a:cubicBezTo>
                  <a:cubicBezTo>
                    <a:pt x="211" y="12026"/>
                    <a:pt x="226" y="12028"/>
                    <a:pt x="241" y="12028"/>
                  </a:cubicBezTo>
                  <a:cubicBezTo>
                    <a:pt x="343" y="12028"/>
                    <a:pt x="434" y="11956"/>
                    <a:pt x="457" y="11852"/>
                  </a:cubicBezTo>
                  <a:lnTo>
                    <a:pt x="2369" y="2648"/>
                  </a:lnTo>
                  <a:cubicBezTo>
                    <a:pt x="2650" y="1336"/>
                    <a:pt x="3810" y="441"/>
                    <a:pt x="5096" y="441"/>
                  </a:cubicBezTo>
                  <a:cubicBezTo>
                    <a:pt x="5302" y="441"/>
                    <a:pt x="5512" y="464"/>
                    <a:pt x="5721" y="512"/>
                  </a:cubicBezTo>
                  <a:lnTo>
                    <a:pt x="7632" y="949"/>
                  </a:lnTo>
                  <a:cubicBezTo>
                    <a:pt x="8709" y="1195"/>
                    <a:pt x="9429" y="2211"/>
                    <a:pt x="9303" y="3309"/>
                  </a:cubicBezTo>
                  <a:lnTo>
                    <a:pt x="8206" y="13356"/>
                  </a:lnTo>
                  <a:cubicBezTo>
                    <a:pt x="8192" y="13478"/>
                    <a:pt x="8279" y="13586"/>
                    <a:pt x="8399" y="13599"/>
                  </a:cubicBezTo>
                  <a:cubicBezTo>
                    <a:pt x="8408" y="13599"/>
                    <a:pt x="8416" y="13601"/>
                    <a:pt x="8425" y="13601"/>
                  </a:cubicBezTo>
                  <a:cubicBezTo>
                    <a:pt x="8536" y="13601"/>
                    <a:pt x="8631" y="13515"/>
                    <a:pt x="8643" y="13404"/>
                  </a:cubicBezTo>
                  <a:lnTo>
                    <a:pt x="9740" y="3358"/>
                  </a:lnTo>
                  <a:cubicBezTo>
                    <a:pt x="9892" y="2037"/>
                    <a:pt x="9025" y="815"/>
                    <a:pt x="7730" y="521"/>
                  </a:cubicBezTo>
                  <a:lnTo>
                    <a:pt x="5819" y="83"/>
                  </a:lnTo>
                  <a:cubicBezTo>
                    <a:pt x="5576" y="27"/>
                    <a:pt x="5333" y="0"/>
                    <a:pt x="5095"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1" name="Google Shape;1421;p48"/>
            <p:cNvSpPr/>
            <p:nvPr/>
          </p:nvSpPr>
          <p:spPr>
            <a:xfrm>
              <a:off x="14451412" y="505273"/>
              <a:ext cx="37803" cy="102217"/>
            </a:xfrm>
            <a:custGeom>
              <a:avLst/>
              <a:gdLst/>
              <a:ahLst/>
              <a:cxnLst/>
              <a:rect l="l" t="t" r="r" b="b"/>
              <a:pathLst>
                <a:path w="1770" h="4786" extrusionOk="0">
                  <a:moveTo>
                    <a:pt x="244" y="0"/>
                  </a:moveTo>
                  <a:cubicBezTo>
                    <a:pt x="224" y="0"/>
                    <a:pt x="204" y="3"/>
                    <a:pt x="183" y="9"/>
                  </a:cubicBezTo>
                  <a:cubicBezTo>
                    <a:pt x="66" y="43"/>
                    <a:pt x="0" y="167"/>
                    <a:pt x="35" y="284"/>
                  </a:cubicBezTo>
                  <a:lnTo>
                    <a:pt x="1314" y="4627"/>
                  </a:lnTo>
                  <a:cubicBezTo>
                    <a:pt x="1341" y="4721"/>
                    <a:pt x="1426" y="4784"/>
                    <a:pt x="1524" y="4786"/>
                  </a:cubicBezTo>
                  <a:cubicBezTo>
                    <a:pt x="1545" y="4784"/>
                    <a:pt x="1566" y="4781"/>
                    <a:pt x="1587" y="4777"/>
                  </a:cubicBezTo>
                  <a:cubicBezTo>
                    <a:pt x="1704" y="4742"/>
                    <a:pt x="1770" y="4619"/>
                    <a:pt x="1735" y="4502"/>
                  </a:cubicBezTo>
                  <a:lnTo>
                    <a:pt x="456" y="159"/>
                  </a:lnTo>
                  <a:cubicBezTo>
                    <a:pt x="428" y="62"/>
                    <a:pt x="340" y="0"/>
                    <a:pt x="244"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2" name="Google Shape;1422;p48"/>
            <p:cNvSpPr/>
            <p:nvPr/>
          </p:nvSpPr>
          <p:spPr>
            <a:xfrm>
              <a:off x="14387639" y="74855"/>
              <a:ext cx="166952" cy="514673"/>
            </a:xfrm>
            <a:custGeom>
              <a:avLst/>
              <a:gdLst/>
              <a:ahLst/>
              <a:cxnLst/>
              <a:rect l="l" t="t" r="r" b="b"/>
              <a:pathLst>
                <a:path w="7817" h="24098" extrusionOk="0">
                  <a:moveTo>
                    <a:pt x="7576" y="1"/>
                  </a:moveTo>
                  <a:cubicBezTo>
                    <a:pt x="7474" y="1"/>
                    <a:pt x="7381" y="72"/>
                    <a:pt x="7360" y="177"/>
                  </a:cubicBezTo>
                  <a:lnTo>
                    <a:pt x="3027" y="20275"/>
                  </a:lnTo>
                  <a:lnTo>
                    <a:pt x="120" y="23736"/>
                  </a:lnTo>
                  <a:cubicBezTo>
                    <a:pt x="0" y="23879"/>
                    <a:pt x="102" y="24098"/>
                    <a:pt x="290" y="24098"/>
                  </a:cubicBezTo>
                  <a:cubicBezTo>
                    <a:pt x="354" y="24098"/>
                    <a:pt x="416" y="24068"/>
                    <a:pt x="458" y="24018"/>
                  </a:cubicBezTo>
                  <a:lnTo>
                    <a:pt x="3435" y="20473"/>
                  </a:lnTo>
                  <a:lnTo>
                    <a:pt x="7790" y="270"/>
                  </a:lnTo>
                  <a:cubicBezTo>
                    <a:pt x="7817" y="151"/>
                    <a:pt x="7742" y="33"/>
                    <a:pt x="7622" y="6"/>
                  </a:cubicBezTo>
                  <a:cubicBezTo>
                    <a:pt x="7606" y="2"/>
                    <a:pt x="7591" y="1"/>
                    <a:pt x="7576"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3" name="Google Shape;1423;p48"/>
            <p:cNvSpPr/>
            <p:nvPr/>
          </p:nvSpPr>
          <p:spPr>
            <a:xfrm>
              <a:off x="14652322" y="242255"/>
              <a:ext cx="206655" cy="119431"/>
            </a:xfrm>
            <a:custGeom>
              <a:avLst/>
              <a:gdLst/>
              <a:ahLst/>
              <a:cxnLst/>
              <a:rect l="l" t="t" r="r" b="b"/>
              <a:pathLst>
                <a:path w="9676" h="5592" extrusionOk="0">
                  <a:moveTo>
                    <a:pt x="678" y="1"/>
                  </a:moveTo>
                  <a:lnTo>
                    <a:pt x="1" y="4051"/>
                  </a:lnTo>
                  <a:lnTo>
                    <a:pt x="9272" y="5591"/>
                  </a:lnTo>
                  <a:lnTo>
                    <a:pt x="9676" y="1618"/>
                  </a:lnTo>
                  <a:lnTo>
                    <a:pt x="678"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4" name="Google Shape;1424;p48"/>
            <p:cNvSpPr/>
            <p:nvPr/>
          </p:nvSpPr>
          <p:spPr>
            <a:xfrm>
              <a:off x="14717612" y="34660"/>
              <a:ext cx="441972" cy="484239"/>
            </a:xfrm>
            <a:custGeom>
              <a:avLst/>
              <a:gdLst/>
              <a:ahLst/>
              <a:cxnLst/>
              <a:rect l="l" t="t" r="r" b="b"/>
              <a:pathLst>
                <a:path w="20694" h="22673" extrusionOk="0">
                  <a:moveTo>
                    <a:pt x="14610" y="1"/>
                  </a:moveTo>
                  <a:lnTo>
                    <a:pt x="0" y="3655"/>
                  </a:lnTo>
                  <a:lnTo>
                    <a:pt x="4114" y="22673"/>
                  </a:lnTo>
                  <a:lnTo>
                    <a:pt x="20694" y="17923"/>
                  </a:lnTo>
                  <a:lnTo>
                    <a:pt x="14610"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5" name="Google Shape;1425;p48"/>
            <p:cNvSpPr/>
            <p:nvPr/>
          </p:nvSpPr>
          <p:spPr>
            <a:xfrm>
              <a:off x="14651041" y="112701"/>
              <a:ext cx="154436" cy="423626"/>
            </a:xfrm>
            <a:custGeom>
              <a:avLst/>
              <a:gdLst/>
              <a:ahLst/>
              <a:cxnLst/>
              <a:rect l="l" t="t" r="r" b="b"/>
              <a:pathLst>
                <a:path w="7231" h="19835" extrusionOk="0">
                  <a:moveTo>
                    <a:pt x="3117" y="1"/>
                  </a:moveTo>
                  <a:lnTo>
                    <a:pt x="1" y="685"/>
                  </a:lnTo>
                  <a:lnTo>
                    <a:pt x="3874" y="19834"/>
                  </a:lnTo>
                  <a:lnTo>
                    <a:pt x="7231" y="19019"/>
                  </a:lnTo>
                  <a:lnTo>
                    <a:pt x="3117"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6" name="Google Shape;1426;p48"/>
            <p:cNvSpPr/>
            <p:nvPr/>
          </p:nvSpPr>
          <p:spPr>
            <a:xfrm>
              <a:off x="14757145" y="-85433"/>
              <a:ext cx="184806" cy="228354"/>
            </a:xfrm>
            <a:custGeom>
              <a:avLst/>
              <a:gdLst/>
              <a:ahLst/>
              <a:cxnLst/>
              <a:rect l="l" t="t" r="r" b="b"/>
              <a:pathLst>
                <a:path w="8653" h="10692" extrusionOk="0">
                  <a:moveTo>
                    <a:pt x="4200" y="1"/>
                  </a:moveTo>
                  <a:cubicBezTo>
                    <a:pt x="4063" y="1"/>
                    <a:pt x="3925" y="14"/>
                    <a:pt x="3786" y="42"/>
                  </a:cubicBezTo>
                  <a:lnTo>
                    <a:pt x="2296" y="346"/>
                  </a:lnTo>
                  <a:cubicBezTo>
                    <a:pt x="896" y="629"/>
                    <a:pt x="0" y="2003"/>
                    <a:pt x="305" y="3399"/>
                  </a:cubicBezTo>
                  <a:lnTo>
                    <a:pt x="1899" y="10521"/>
                  </a:lnTo>
                  <a:cubicBezTo>
                    <a:pt x="1923" y="10621"/>
                    <a:pt x="2012" y="10692"/>
                    <a:pt x="2115" y="10692"/>
                  </a:cubicBezTo>
                  <a:cubicBezTo>
                    <a:pt x="2130" y="10692"/>
                    <a:pt x="2147" y="10690"/>
                    <a:pt x="2163" y="10687"/>
                  </a:cubicBezTo>
                  <a:cubicBezTo>
                    <a:pt x="2282" y="10660"/>
                    <a:pt x="2356" y="10542"/>
                    <a:pt x="2330" y="10425"/>
                  </a:cubicBezTo>
                  <a:lnTo>
                    <a:pt x="736" y="3303"/>
                  </a:lnTo>
                  <a:cubicBezTo>
                    <a:pt x="484" y="2149"/>
                    <a:pt x="1225" y="1012"/>
                    <a:pt x="2383" y="778"/>
                  </a:cubicBezTo>
                  <a:lnTo>
                    <a:pt x="3875" y="475"/>
                  </a:lnTo>
                  <a:cubicBezTo>
                    <a:pt x="3984" y="452"/>
                    <a:pt x="4094" y="442"/>
                    <a:pt x="4202" y="442"/>
                  </a:cubicBezTo>
                  <a:cubicBezTo>
                    <a:pt x="4898" y="442"/>
                    <a:pt x="5535" y="889"/>
                    <a:pt x="5754" y="1575"/>
                  </a:cubicBezTo>
                  <a:lnTo>
                    <a:pt x="8197" y="9031"/>
                  </a:lnTo>
                  <a:cubicBezTo>
                    <a:pt x="8227" y="9124"/>
                    <a:pt x="8313" y="9183"/>
                    <a:pt x="8406" y="9183"/>
                  </a:cubicBezTo>
                  <a:cubicBezTo>
                    <a:pt x="8429" y="9183"/>
                    <a:pt x="8452" y="9180"/>
                    <a:pt x="8474" y="9173"/>
                  </a:cubicBezTo>
                  <a:cubicBezTo>
                    <a:pt x="8590" y="9135"/>
                    <a:pt x="8653" y="9010"/>
                    <a:pt x="8615" y="8895"/>
                  </a:cubicBezTo>
                  <a:lnTo>
                    <a:pt x="6173" y="1440"/>
                  </a:lnTo>
                  <a:cubicBezTo>
                    <a:pt x="5892" y="569"/>
                    <a:pt x="5084" y="1"/>
                    <a:pt x="4200"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7" name="Google Shape;1427;p48"/>
            <p:cNvSpPr/>
            <p:nvPr/>
          </p:nvSpPr>
          <p:spPr>
            <a:xfrm>
              <a:off x="14751015" y="454292"/>
              <a:ext cx="60484" cy="66272"/>
            </a:xfrm>
            <a:custGeom>
              <a:avLst/>
              <a:gdLst/>
              <a:ahLst/>
              <a:cxnLst/>
              <a:rect l="l" t="t" r="r" b="b"/>
              <a:pathLst>
                <a:path w="2832" h="3103" extrusionOk="0">
                  <a:moveTo>
                    <a:pt x="246" y="1"/>
                  </a:moveTo>
                  <a:cubicBezTo>
                    <a:pt x="195" y="1"/>
                    <a:pt x="144" y="18"/>
                    <a:pt x="103" y="54"/>
                  </a:cubicBezTo>
                  <a:cubicBezTo>
                    <a:pt x="11" y="134"/>
                    <a:pt x="1" y="272"/>
                    <a:pt x="80" y="365"/>
                  </a:cubicBezTo>
                  <a:lnTo>
                    <a:pt x="2375" y="3026"/>
                  </a:lnTo>
                  <a:cubicBezTo>
                    <a:pt x="2417" y="3076"/>
                    <a:pt x="2477" y="3103"/>
                    <a:pt x="2542" y="3103"/>
                  </a:cubicBezTo>
                  <a:cubicBezTo>
                    <a:pt x="2731" y="3103"/>
                    <a:pt x="2832" y="2882"/>
                    <a:pt x="2709" y="2740"/>
                  </a:cubicBezTo>
                  <a:lnTo>
                    <a:pt x="413" y="77"/>
                  </a:lnTo>
                  <a:cubicBezTo>
                    <a:pt x="370" y="26"/>
                    <a:pt x="308" y="1"/>
                    <a:pt x="246"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8" name="Google Shape;1428;p48"/>
            <p:cNvSpPr/>
            <p:nvPr/>
          </p:nvSpPr>
          <p:spPr>
            <a:xfrm>
              <a:off x="14678934" y="120325"/>
              <a:ext cx="82205" cy="416450"/>
            </a:xfrm>
            <a:custGeom>
              <a:avLst/>
              <a:gdLst/>
              <a:ahLst/>
              <a:cxnLst/>
              <a:rect l="l" t="t" r="r" b="b"/>
              <a:pathLst>
                <a:path w="3849" h="19499" extrusionOk="0">
                  <a:moveTo>
                    <a:pt x="240" y="0"/>
                  </a:moveTo>
                  <a:cubicBezTo>
                    <a:pt x="225" y="0"/>
                    <a:pt x="209" y="2"/>
                    <a:pt x="193" y="5"/>
                  </a:cubicBezTo>
                  <a:cubicBezTo>
                    <a:pt x="76" y="31"/>
                    <a:pt x="1" y="147"/>
                    <a:pt x="25" y="264"/>
                  </a:cubicBezTo>
                  <a:lnTo>
                    <a:pt x="3395" y="15850"/>
                  </a:lnTo>
                  <a:lnTo>
                    <a:pt x="2452" y="19219"/>
                  </a:lnTo>
                  <a:cubicBezTo>
                    <a:pt x="2419" y="19336"/>
                    <a:pt x="2487" y="19456"/>
                    <a:pt x="2604" y="19489"/>
                  </a:cubicBezTo>
                  <a:cubicBezTo>
                    <a:pt x="2623" y="19495"/>
                    <a:pt x="2644" y="19498"/>
                    <a:pt x="2664" y="19498"/>
                  </a:cubicBezTo>
                  <a:cubicBezTo>
                    <a:pt x="2763" y="19498"/>
                    <a:pt x="2850" y="19432"/>
                    <a:pt x="2876" y="19336"/>
                  </a:cubicBezTo>
                  <a:lnTo>
                    <a:pt x="3848" y="15865"/>
                  </a:lnTo>
                  <a:lnTo>
                    <a:pt x="454" y="172"/>
                  </a:lnTo>
                  <a:cubicBezTo>
                    <a:pt x="431" y="69"/>
                    <a:pt x="341" y="0"/>
                    <a:pt x="24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9" name="Google Shape;1429;p48"/>
            <p:cNvSpPr/>
            <p:nvPr/>
          </p:nvSpPr>
          <p:spPr>
            <a:xfrm>
              <a:off x="14819124" y="165261"/>
              <a:ext cx="168041" cy="102922"/>
            </a:xfrm>
            <a:custGeom>
              <a:avLst/>
              <a:gdLst/>
              <a:ahLst/>
              <a:cxnLst/>
              <a:rect l="l" t="t" r="r" b="b"/>
              <a:pathLst>
                <a:path w="7868" h="4819" extrusionOk="0">
                  <a:moveTo>
                    <a:pt x="6881" y="0"/>
                  </a:moveTo>
                  <a:lnTo>
                    <a:pt x="0" y="1738"/>
                  </a:lnTo>
                  <a:lnTo>
                    <a:pt x="818" y="4819"/>
                  </a:lnTo>
                  <a:lnTo>
                    <a:pt x="7868" y="2939"/>
                  </a:lnTo>
                  <a:lnTo>
                    <a:pt x="6881"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0" name="Google Shape;1430;p48"/>
            <p:cNvSpPr/>
            <p:nvPr/>
          </p:nvSpPr>
          <p:spPr>
            <a:xfrm>
              <a:off x="14696297" y="-170500"/>
              <a:ext cx="157426" cy="181261"/>
            </a:xfrm>
            <a:custGeom>
              <a:avLst/>
              <a:gdLst/>
              <a:ahLst/>
              <a:cxnLst/>
              <a:rect l="l" t="t" r="r" b="b"/>
              <a:pathLst>
                <a:path w="7371" h="8487" extrusionOk="0">
                  <a:moveTo>
                    <a:pt x="5063" y="1"/>
                  </a:moveTo>
                  <a:cubicBezTo>
                    <a:pt x="5063" y="1"/>
                    <a:pt x="3365" y="1118"/>
                    <a:pt x="1407" y="1118"/>
                  </a:cubicBezTo>
                  <a:cubicBezTo>
                    <a:pt x="1008" y="1118"/>
                    <a:pt x="598" y="1072"/>
                    <a:pt x="189" y="960"/>
                  </a:cubicBezTo>
                  <a:lnTo>
                    <a:pt x="0" y="6177"/>
                  </a:lnTo>
                  <a:cubicBezTo>
                    <a:pt x="102" y="6792"/>
                    <a:pt x="488" y="7293"/>
                    <a:pt x="1027" y="7516"/>
                  </a:cubicBezTo>
                  <a:lnTo>
                    <a:pt x="3049" y="8346"/>
                  </a:lnTo>
                  <a:cubicBezTo>
                    <a:pt x="3279" y="8441"/>
                    <a:pt x="3523" y="8487"/>
                    <a:pt x="3767" y="8487"/>
                  </a:cubicBezTo>
                  <a:cubicBezTo>
                    <a:pt x="4269" y="8487"/>
                    <a:pt x="4777" y="8292"/>
                    <a:pt x="5187" y="7921"/>
                  </a:cubicBezTo>
                  <a:lnTo>
                    <a:pt x="6584" y="6660"/>
                  </a:lnTo>
                  <a:cubicBezTo>
                    <a:pt x="7107" y="6184"/>
                    <a:pt x="7371" y="5488"/>
                    <a:pt x="7297" y="4785"/>
                  </a:cubicBezTo>
                  <a:lnTo>
                    <a:pt x="7135" y="3323"/>
                  </a:lnTo>
                  <a:cubicBezTo>
                    <a:pt x="7092" y="2946"/>
                    <a:pt x="6801" y="2700"/>
                    <a:pt x="6474" y="2700"/>
                  </a:cubicBezTo>
                  <a:cubicBezTo>
                    <a:pt x="6363" y="2700"/>
                    <a:pt x="6249" y="2728"/>
                    <a:pt x="6138" y="2788"/>
                  </a:cubicBezTo>
                  <a:cubicBezTo>
                    <a:pt x="6009" y="2861"/>
                    <a:pt x="5910" y="2976"/>
                    <a:pt x="5861" y="3116"/>
                  </a:cubicBezTo>
                  <a:lnTo>
                    <a:pt x="5646" y="3697"/>
                  </a:lnTo>
                  <a:lnTo>
                    <a:pt x="5063"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431" name="Google Shape;1431;p48"/>
          <p:cNvGrpSpPr/>
          <p:nvPr/>
        </p:nvGrpSpPr>
        <p:grpSpPr>
          <a:xfrm>
            <a:off x="-183103" y="1789341"/>
            <a:ext cx="2899061" cy="4921371"/>
            <a:chOff x="9057042" y="-1496480"/>
            <a:chExt cx="1724127" cy="2926832"/>
          </a:xfrm>
        </p:grpSpPr>
        <p:sp>
          <p:nvSpPr>
            <p:cNvPr id="1432" name="Google Shape;1432;p48"/>
            <p:cNvSpPr/>
            <p:nvPr/>
          </p:nvSpPr>
          <p:spPr>
            <a:xfrm>
              <a:off x="10243002" y="-44533"/>
              <a:ext cx="195827" cy="176904"/>
            </a:xfrm>
            <a:custGeom>
              <a:avLst/>
              <a:gdLst/>
              <a:ahLst/>
              <a:cxnLst/>
              <a:rect l="l" t="t" r="r" b="b"/>
              <a:pathLst>
                <a:path w="9169" h="8283" extrusionOk="0">
                  <a:moveTo>
                    <a:pt x="6525" y="1"/>
                  </a:moveTo>
                  <a:lnTo>
                    <a:pt x="922" y="2088"/>
                  </a:lnTo>
                  <a:lnTo>
                    <a:pt x="1922" y="4428"/>
                  </a:lnTo>
                  <a:lnTo>
                    <a:pt x="1362" y="3996"/>
                  </a:lnTo>
                  <a:cubicBezTo>
                    <a:pt x="1238" y="3898"/>
                    <a:pt x="1086" y="3846"/>
                    <a:pt x="929" y="3846"/>
                  </a:cubicBezTo>
                  <a:cubicBezTo>
                    <a:pt x="917" y="3846"/>
                    <a:pt x="905" y="3846"/>
                    <a:pt x="892" y="3847"/>
                  </a:cubicBezTo>
                  <a:cubicBezTo>
                    <a:pt x="323" y="3881"/>
                    <a:pt x="0" y="4446"/>
                    <a:pt x="253" y="4970"/>
                  </a:cubicBezTo>
                  <a:lnTo>
                    <a:pt x="981" y="6484"/>
                  </a:lnTo>
                  <a:cubicBezTo>
                    <a:pt x="1326" y="7202"/>
                    <a:pt x="2019" y="7727"/>
                    <a:pt x="2808" y="7867"/>
                  </a:cubicBezTo>
                  <a:lnTo>
                    <a:pt x="4927" y="8242"/>
                  </a:lnTo>
                  <a:cubicBezTo>
                    <a:pt x="5081" y="8269"/>
                    <a:pt x="5234" y="8283"/>
                    <a:pt x="5384" y="8283"/>
                  </a:cubicBezTo>
                  <a:cubicBezTo>
                    <a:pt x="6140" y="8283"/>
                    <a:pt x="6834" y="7948"/>
                    <a:pt x="7256" y="7358"/>
                  </a:cubicBezTo>
                  <a:lnTo>
                    <a:pt x="8710" y="5326"/>
                  </a:lnTo>
                  <a:cubicBezTo>
                    <a:pt x="9099" y="4784"/>
                    <a:pt x="9168" y="4065"/>
                    <a:pt x="8895" y="3406"/>
                  </a:cubicBezTo>
                  <a:lnTo>
                    <a:pt x="6525"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3" name="Google Shape;1433;p48"/>
            <p:cNvSpPr/>
            <p:nvPr/>
          </p:nvSpPr>
          <p:spPr>
            <a:xfrm>
              <a:off x="10053348" y="243195"/>
              <a:ext cx="524263" cy="600936"/>
            </a:xfrm>
            <a:custGeom>
              <a:avLst/>
              <a:gdLst/>
              <a:ahLst/>
              <a:cxnLst/>
              <a:rect l="l" t="t" r="r" b="b"/>
              <a:pathLst>
                <a:path w="24547" h="28137" extrusionOk="0">
                  <a:moveTo>
                    <a:pt x="2434" y="0"/>
                  </a:moveTo>
                  <a:lnTo>
                    <a:pt x="1" y="27595"/>
                  </a:lnTo>
                  <a:lnTo>
                    <a:pt x="24547" y="28137"/>
                  </a:lnTo>
                  <a:lnTo>
                    <a:pt x="23840" y="1200"/>
                  </a:lnTo>
                  <a:lnTo>
                    <a:pt x="2434"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4" name="Google Shape;1434;p48"/>
            <p:cNvSpPr/>
            <p:nvPr/>
          </p:nvSpPr>
          <p:spPr>
            <a:xfrm>
              <a:off x="9948482" y="234994"/>
              <a:ext cx="156871" cy="597561"/>
            </a:xfrm>
            <a:custGeom>
              <a:avLst/>
              <a:gdLst/>
              <a:ahLst/>
              <a:cxnLst/>
              <a:rect l="l" t="t" r="r" b="b"/>
              <a:pathLst>
                <a:path w="7345" h="27979" extrusionOk="0">
                  <a:moveTo>
                    <a:pt x="2818" y="0"/>
                  </a:moveTo>
                  <a:lnTo>
                    <a:pt x="1" y="27671"/>
                  </a:lnTo>
                  <a:lnTo>
                    <a:pt x="4911" y="27979"/>
                  </a:lnTo>
                  <a:lnTo>
                    <a:pt x="7344" y="384"/>
                  </a:lnTo>
                  <a:lnTo>
                    <a:pt x="2818"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5" name="Google Shape;1435;p48"/>
            <p:cNvSpPr/>
            <p:nvPr/>
          </p:nvSpPr>
          <p:spPr>
            <a:xfrm>
              <a:off x="10204858" y="22807"/>
              <a:ext cx="205886" cy="308445"/>
            </a:xfrm>
            <a:custGeom>
              <a:avLst/>
              <a:gdLst/>
              <a:ahLst/>
              <a:cxnLst/>
              <a:rect l="l" t="t" r="r" b="b"/>
              <a:pathLst>
                <a:path w="9640" h="14442" extrusionOk="0">
                  <a:moveTo>
                    <a:pt x="4377" y="0"/>
                  </a:moveTo>
                  <a:cubicBezTo>
                    <a:pt x="2558" y="0"/>
                    <a:pt x="1004" y="1392"/>
                    <a:pt x="845" y="3244"/>
                  </a:cubicBezTo>
                  <a:lnTo>
                    <a:pt x="9" y="13599"/>
                  </a:lnTo>
                  <a:cubicBezTo>
                    <a:pt x="0" y="13721"/>
                    <a:pt x="90" y="13828"/>
                    <a:pt x="210" y="13837"/>
                  </a:cubicBezTo>
                  <a:cubicBezTo>
                    <a:pt x="217" y="13837"/>
                    <a:pt x="223" y="13837"/>
                    <a:pt x="229" y="13837"/>
                  </a:cubicBezTo>
                  <a:cubicBezTo>
                    <a:pt x="343" y="13837"/>
                    <a:pt x="439" y="13751"/>
                    <a:pt x="447" y="13635"/>
                  </a:cubicBezTo>
                  <a:lnTo>
                    <a:pt x="1284" y="3280"/>
                  </a:lnTo>
                  <a:cubicBezTo>
                    <a:pt x="1424" y="1659"/>
                    <a:pt x="2784" y="441"/>
                    <a:pt x="4376" y="441"/>
                  </a:cubicBezTo>
                  <a:cubicBezTo>
                    <a:pt x="4481" y="441"/>
                    <a:pt x="4586" y="446"/>
                    <a:pt x="4693" y="457"/>
                  </a:cubicBezTo>
                  <a:lnTo>
                    <a:pt x="6848" y="674"/>
                  </a:lnTo>
                  <a:cubicBezTo>
                    <a:pt x="8075" y="797"/>
                    <a:pt x="9013" y="1824"/>
                    <a:pt x="9024" y="3057"/>
                  </a:cubicBezTo>
                  <a:lnTo>
                    <a:pt x="9198" y="14225"/>
                  </a:lnTo>
                  <a:cubicBezTo>
                    <a:pt x="9199" y="14346"/>
                    <a:pt x="9297" y="14442"/>
                    <a:pt x="9417" y="14442"/>
                  </a:cubicBezTo>
                  <a:lnTo>
                    <a:pt x="9420" y="14442"/>
                  </a:lnTo>
                  <a:cubicBezTo>
                    <a:pt x="9541" y="14440"/>
                    <a:pt x="9639" y="14339"/>
                    <a:pt x="9638" y="14218"/>
                  </a:cubicBezTo>
                  <a:lnTo>
                    <a:pt x="9463" y="3051"/>
                  </a:lnTo>
                  <a:cubicBezTo>
                    <a:pt x="9450" y="1595"/>
                    <a:pt x="8342" y="382"/>
                    <a:pt x="6893" y="236"/>
                  </a:cubicBezTo>
                  <a:lnTo>
                    <a:pt x="4738" y="18"/>
                  </a:lnTo>
                  <a:cubicBezTo>
                    <a:pt x="4617" y="6"/>
                    <a:pt x="4497" y="0"/>
                    <a:pt x="4377"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6" name="Google Shape;1436;p48"/>
            <p:cNvSpPr/>
            <p:nvPr/>
          </p:nvSpPr>
          <p:spPr>
            <a:xfrm>
              <a:off x="10006318" y="725597"/>
              <a:ext cx="53757" cy="107471"/>
            </a:xfrm>
            <a:custGeom>
              <a:avLst/>
              <a:gdLst/>
              <a:ahLst/>
              <a:cxnLst/>
              <a:rect l="l" t="t" r="r" b="b"/>
              <a:pathLst>
                <a:path w="2517" h="5032" extrusionOk="0">
                  <a:moveTo>
                    <a:pt x="251" y="0"/>
                  </a:moveTo>
                  <a:cubicBezTo>
                    <a:pt x="222" y="0"/>
                    <a:pt x="193" y="6"/>
                    <a:pt x="164" y="18"/>
                  </a:cubicBezTo>
                  <a:cubicBezTo>
                    <a:pt x="52" y="67"/>
                    <a:pt x="1" y="200"/>
                    <a:pt x="52" y="312"/>
                  </a:cubicBezTo>
                  <a:lnTo>
                    <a:pt x="2050" y="4900"/>
                  </a:lnTo>
                  <a:cubicBezTo>
                    <a:pt x="2084" y="4981"/>
                    <a:pt x="2163" y="5032"/>
                    <a:pt x="2252" y="5032"/>
                  </a:cubicBezTo>
                  <a:lnTo>
                    <a:pt x="2252" y="5032"/>
                  </a:lnTo>
                  <a:cubicBezTo>
                    <a:pt x="2410" y="5031"/>
                    <a:pt x="2517" y="4869"/>
                    <a:pt x="2454" y="4724"/>
                  </a:cubicBezTo>
                  <a:lnTo>
                    <a:pt x="456" y="137"/>
                  </a:lnTo>
                  <a:cubicBezTo>
                    <a:pt x="421" y="51"/>
                    <a:pt x="338" y="0"/>
                    <a:pt x="251" y="0"/>
                  </a:cubicBezTo>
                  <a:close/>
                  <a:moveTo>
                    <a:pt x="2252" y="5032"/>
                  </a:moveTo>
                  <a:lnTo>
                    <a:pt x="2252" y="5032"/>
                  </a:lnTo>
                  <a:cubicBezTo>
                    <a:pt x="2252" y="5032"/>
                    <a:pt x="2251" y="5032"/>
                    <a:pt x="2251" y="5032"/>
                  </a:cubicBezTo>
                  <a:lnTo>
                    <a:pt x="2253" y="5032"/>
                  </a:lnTo>
                  <a:cubicBezTo>
                    <a:pt x="2252" y="5032"/>
                    <a:pt x="2252" y="5032"/>
                    <a:pt x="2252" y="5032"/>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7" name="Google Shape;1437;p48"/>
            <p:cNvSpPr/>
            <p:nvPr/>
          </p:nvSpPr>
          <p:spPr>
            <a:xfrm>
              <a:off x="9947756" y="241038"/>
              <a:ext cx="111678" cy="584726"/>
            </a:xfrm>
            <a:custGeom>
              <a:avLst/>
              <a:gdLst/>
              <a:ahLst/>
              <a:cxnLst/>
              <a:rect l="l" t="t" r="r" b="b"/>
              <a:pathLst>
                <a:path w="5229" h="27378" extrusionOk="0">
                  <a:moveTo>
                    <a:pt x="5003" y="0"/>
                  </a:moveTo>
                  <a:cubicBezTo>
                    <a:pt x="4897" y="0"/>
                    <a:pt x="4790" y="85"/>
                    <a:pt x="4780" y="200"/>
                  </a:cubicBezTo>
                  <a:lnTo>
                    <a:pt x="2782" y="22838"/>
                  </a:lnTo>
                  <a:lnTo>
                    <a:pt x="65" y="27038"/>
                  </a:lnTo>
                  <a:cubicBezTo>
                    <a:pt x="0" y="27140"/>
                    <a:pt x="29" y="27275"/>
                    <a:pt x="131" y="27342"/>
                  </a:cubicBezTo>
                  <a:cubicBezTo>
                    <a:pt x="167" y="27366"/>
                    <a:pt x="207" y="27378"/>
                    <a:pt x="249" y="27378"/>
                  </a:cubicBezTo>
                  <a:cubicBezTo>
                    <a:pt x="324" y="27378"/>
                    <a:pt x="395" y="27340"/>
                    <a:pt x="435" y="27277"/>
                  </a:cubicBezTo>
                  <a:lnTo>
                    <a:pt x="3211" y="22985"/>
                  </a:lnTo>
                  <a:lnTo>
                    <a:pt x="5218" y="239"/>
                  </a:lnTo>
                  <a:cubicBezTo>
                    <a:pt x="5229" y="118"/>
                    <a:pt x="5140" y="11"/>
                    <a:pt x="5019" y="1"/>
                  </a:cubicBezTo>
                  <a:cubicBezTo>
                    <a:pt x="5013" y="0"/>
                    <a:pt x="5008" y="0"/>
                    <a:pt x="5003"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8" name="Google Shape;1438;p48"/>
            <p:cNvSpPr/>
            <p:nvPr/>
          </p:nvSpPr>
          <p:spPr>
            <a:xfrm>
              <a:off x="10201483" y="407989"/>
              <a:ext cx="221691" cy="105784"/>
            </a:xfrm>
            <a:custGeom>
              <a:avLst/>
              <a:gdLst/>
              <a:ahLst/>
              <a:cxnLst/>
              <a:rect l="l" t="t" r="r" b="b"/>
              <a:pathLst>
                <a:path w="10380" h="4953" extrusionOk="0">
                  <a:moveTo>
                    <a:pt x="188" y="0"/>
                  </a:moveTo>
                  <a:lnTo>
                    <a:pt x="0" y="4534"/>
                  </a:lnTo>
                  <a:lnTo>
                    <a:pt x="10380" y="4953"/>
                  </a:lnTo>
                  <a:lnTo>
                    <a:pt x="10380" y="4953"/>
                  </a:lnTo>
                  <a:lnTo>
                    <a:pt x="10277" y="541"/>
                  </a:lnTo>
                  <a:lnTo>
                    <a:pt x="188"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9" name="Google Shape;1439;p48"/>
            <p:cNvSpPr/>
            <p:nvPr/>
          </p:nvSpPr>
          <p:spPr>
            <a:xfrm>
              <a:off x="9140421" y="-91135"/>
              <a:ext cx="1479584" cy="1391057"/>
            </a:xfrm>
            <a:custGeom>
              <a:avLst/>
              <a:gdLst/>
              <a:ahLst/>
              <a:cxnLst/>
              <a:rect l="l" t="t" r="r" b="b"/>
              <a:pathLst>
                <a:path w="69277" h="65132" extrusionOk="0">
                  <a:moveTo>
                    <a:pt x="44319" y="0"/>
                  </a:moveTo>
                  <a:lnTo>
                    <a:pt x="23148" y="2183"/>
                  </a:lnTo>
                  <a:lnTo>
                    <a:pt x="22849" y="9563"/>
                  </a:lnTo>
                  <a:lnTo>
                    <a:pt x="14904" y="38456"/>
                  </a:lnTo>
                  <a:lnTo>
                    <a:pt x="0" y="58628"/>
                  </a:lnTo>
                  <a:lnTo>
                    <a:pt x="8801" y="65131"/>
                  </a:lnTo>
                  <a:lnTo>
                    <a:pt x="28603" y="42156"/>
                  </a:lnTo>
                  <a:cubicBezTo>
                    <a:pt x="28603" y="42156"/>
                    <a:pt x="33143" y="32657"/>
                    <a:pt x="35695" y="26232"/>
                  </a:cubicBezTo>
                  <a:lnTo>
                    <a:pt x="60580" y="61904"/>
                  </a:lnTo>
                  <a:lnTo>
                    <a:pt x="69276" y="57475"/>
                  </a:lnTo>
                  <a:lnTo>
                    <a:pt x="43729" y="7131"/>
                  </a:lnTo>
                  <a:lnTo>
                    <a:pt x="44319" y="0"/>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0" name="Google Shape;1440;p48"/>
            <p:cNvSpPr/>
            <p:nvPr/>
          </p:nvSpPr>
          <p:spPr>
            <a:xfrm>
              <a:off x="9627479" y="11551"/>
              <a:ext cx="294093" cy="480202"/>
            </a:xfrm>
            <a:custGeom>
              <a:avLst/>
              <a:gdLst/>
              <a:ahLst/>
              <a:cxnLst/>
              <a:rect l="l" t="t" r="r" b="b"/>
              <a:pathLst>
                <a:path w="13770" h="22484" extrusionOk="0">
                  <a:moveTo>
                    <a:pt x="238" y="1"/>
                  </a:moveTo>
                  <a:cubicBezTo>
                    <a:pt x="230" y="1"/>
                    <a:pt x="222" y="1"/>
                    <a:pt x="214" y="2"/>
                  </a:cubicBezTo>
                  <a:cubicBezTo>
                    <a:pt x="94" y="8"/>
                    <a:pt x="1" y="112"/>
                    <a:pt x="8" y="233"/>
                  </a:cubicBezTo>
                  <a:lnTo>
                    <a:pt x="339" y="5968"/>
                  </a:lnTo>
                  <a:cubicBezTo>
                    <a:pt x="667" y="8383"/>
                    <a:pt x="1721" y="10600"/>
                    <a:pt x="3391" y="12384"/>
                  </a:cubicBezTo>
                  <a:lnTo>
                    <a:pt x="13321" y="22417"/>
                  </a:lnTo>
                  <a:cubicBezTo>
                    <a:pt x="13361" y="22459"/>
                    <a:pt x="13418" y="22483"/>
                    <a:pt x="13476" y="22483"/>
                  </a:cubicBezTo>
                  <a:lnTo>
                    <a:pt x="13476" y="22483"/>
                  </a:lnTo>
                  <a:cubicBezTo>
                    <a:pt x="13672" y="22482"/>
                    <a:pt x="13770" y="22246"/>
                    <a:pt x="13633" y="22108"/>
                  </a:cubicBezTo>
                  <a:lnTo>
                    <a:pt x="3707" y="12077"/>
                  </a:lnTo>
                  <a:cubicBezTo>
                    <a:pt x="2104" y="10366"/>
                    <a:pt x="1091" y="8231"/>
                    <a:pt x="775" y="5926"/>
                  </a:cubicBezTo>
                  <a:lnTo>
                    <a:pt x="447" y="208"/>
                  </a:lnTo>
                  <a:cubicBezTo>
                    <a:pt x="440" y="95"/>
                    <a:pt x="357" y="1"/>
                    <a:pt x="238" y="1"/>
                  </a:cubicBezTo>
                  <a:close/>
                  <a:moveTo>
                    <a:pt x="13476" y="22483"/>
                  </a:moveTo>
                  <a:cubicBezTo>
                    <a:pt x="13476" y="22483"/>
                    <a:pt x="13476" y="22483"/>
                    <a:pt x="13475" y="22483"/>
                  </a:cubicBezTo>
                  <a:lnTo>
                    <a:pt x="13477" y="22483"/>
                  </a:lnTo>
                  <a:cubicBezTo>
                    <a:pt x="13477" y="22483"/>
                    <a:pt x="13476" y="22483"/>
                    <a:pt x="13476" y="22483"/>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1" name="Google Shape;1441;p48"/>
            <p:cNvSpPr/>
            <p:nvPr/>
          </p:nvSpPr>
          <p:spPr>
            <a:xfrm>
              <a:off x="10042135" y="723"/>
              <a:ext cx="53180" cy="108368"/>
            </a:xfrm>
            <a:custGeom>
              <a:avLst/>
              <a:gdLst/>
              <a:ahLst/>
              <a:cxnLst/>
              <a:rect l="l" t="t" r="r" b="b"/>
              <a:pathLst>
                <a:path w="2490" h="5074" extrusionOk="0">
                  <a:moveTo>
                    <a:pt x="252" y="0"/>
                  </a:moveTo>
                  <a:cubicBezTo>
                    <a:pt x="223" y="0"/>
                    <a:pt x="193" y="6"/>
                    <a:pt x="164" y="18"/>
                  </a:cubicBezTo>
                  <a:cubicBezTo>
                    <a:pt x="53" y="65"/>
                    <a:pt x="1" y="195"/>
                    <a:pt x="49" y="306"/>
                  </a:cubicBezTo>
                  <a:lnTo>
                    <a:pt x="2021" y="4939"/>
                  </a:lnTo>
                  <a:cubicBezTo>
                    <a:pt x="2056" y="5020"/>
                    <a:pt x="2135" y="5072"/>
                    <a:pt x="2224" y="5072"/>
                  </a:cubicBezTo>
                  <a:lnTo>
                    <a:pt x="2224" y="5074"/>
                  </a:lnTo>
                  <a:cubicBezTo>
                    <a:pt x="2383" y="5074"/>
                    <a:pt x="2490" y="4912"/>
                    <a:pt x="2426" y="4766"/>
                  </a:cubicBezTo>
                  <a:lnTo>
                    <a:pt x="454" y="134"/>
                  </a:lnTo>
                  <a:cubicBezTo>
                    <a:pt x="418" y="50"/>
                    <a:pt x="337" y="0"/>
                    <a:pt x="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2" name="Google Shape;1442;p48"/>
            <p:cNvSpPr/>
            <p:nvPr/>
          </p:nvSpPr>
          <p:spPr>
            <a:xfrm>
              <a:off x="10459375" y="1159154"/>
              <a:ext cx="319337" cy="182884"/>
            </a:xfrm>
            <a:custGeom>
              <a:avLst/>
              <a:gdLst/>
              <a:ahLst/>
              <a:cxnLst/>
              <a:rect l="l" t="t" r="r" b="b"/>
              <a:pathLst>
                <a:path w="14952" h="8563" extrusionOk="0">
                  <a:moveTo>
                    <a:pt x="5864" y="0"/>
                  </a:moveTo>
                  <a:lnTo>
                    <a:pt x="1" y="2774"/>
                  </a:lnTo>
                  <a:lnTo>
                    <a:pt x="2466" y="7985"/>
                  </a:lnTo>
                  <a:cubicBezTo>
                    <a:pt x="2638" y="8350"/>
                    <a:pt x="3001" y="8563"/>
                    <a:pt x="3379" y="8563"/>
                  </a:cubicBezTo>
                  <a:cubicBezTo>
                    <a:pt x="3524" y="8563"/>
                    <a:pt x="3671" y="8531"/>
                    <a:pt x="3811" y="8465"/>
                  </a:cubicBezTo>
                  <a:lnTo>
                    <a:pt x="8762" y="6123"/>
                  </a:lnTo>
                  <a:lnTo>
                    <a:pt x="14951" y="3195"/>
                  </a:lnTo>
                  <a:lnTo>
                    <a:pt x="14904" y="3096"/>
                  </a:lnTo>
                  <a:cubicBezTo>
                    <a:pt x="14226" y="1660"/>
                    <a:pt x="12798" y="819"/>
                    <a:pt x="11309" y="819"/>
                  </a:cubicBezTo>
                  <a:cubicBezTo>
                    <a:pt x="10739" y="819"/>
                    <a:pt x="10161" y="943"/>
                    <a:pt x="9611" y="1203"/>
                  </a:cubicBezTo>
                  <a:lnTo>
                    <a:pt x="7014" y="2431"/>
                  </a:lnTo>
                  <a:lnTo>
                    <a:pt x="5864"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3" name="Google Shape;1443;p48"/>
            <p:cNvSpPr/>
            <p:nvPr/>
          </p:nvSpPr>
          <p:spPr>
            <a:xfrm>
              <a:off x="10514755" y="1214043"/>
              <a:ext cx="266413" cy="140725"/>
            </a:xfrm>
            <a:custGeom>
              <a:avLst/>
              <a:gdLst/>
              <a:ahLst/>
              <a:cxnLst/>
              <a:rect l="l" t="t" r="r" b="b"/>
              <a:pathLst>
                <a:path w="12474" h="6589" extrusionOk="0">
                  <a:moveTo>
                    <a:pt x="12055" y="0"/>
                  </a:moveTo>
                  <a:lnTo>
                    <a:pt x="0" y="5703"/>
                  </a:lnTo>
                  <a:lnTo>
                    <a:pt x="421" y="6589"/>
                  </a:lnTo>
                  <a:lnTo>
                    <a:pt x="12474" y="886"/>
                  </a:lnTo>
                  <a:lnTo>
                    <a:pt x="12055"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4" name="Google Shape;1444;p48"/>
            <p:cNvSpPr/>
            <p:nvPr/>
          </p:nvSpPr>
          <p:spPr>
            <a:xfrm>
              <a:off x="10607788" y="1176304"/>
              <a:ext cx="30135" cy="38935"/>
            </a:xfrm>
            <a:custGeom>
              <a:avLst/>
              <a:gdLst/>
              <a:ahLst/>
              <a:cxnLst/>
              <a:rect l="l" t="t" r="r" b="b"/>
              <a:pathLst>
                <a:path w="1411" h="1823" extrusionOk="0">
                  <a:moveTo>
                    <a:pt x="725" y="330"/>
                  </a:moveTo>
                  <a:cubicBezTo>
                    <a:pt x="727" y="330"/>
                    <a:pt x="730" y="330"/>
                    <a:pt x="732" y="331"/>
                  </a:cubicBezTo>
                  <a:cubicBezTo>
                    <a:pt x="781" y="332"/>
                    <a:pt x="831" y="344"/>
                    <a:pt x="876" y="365"/>
                  </a:cubicBezTo>
                  <a:cubicBezTo>
                    <a:pt x="1020" y="427"/>
                    <a:pt x="1031" y="497"/>
                    <a:pt x="1035" y="521"/>
                  </a:cubicBezTo>
                  <a:cubicBezTo>
                    <a:pt x="1058" y="671"/>
                    <a:pt x="885" y="1000"/>
                    <a:pt x="336" y="1474"/>
                  </a:cubicBezTo>
                  <a:cubicBezTo>
                    <a:pt x="349" y="886"/>
                    <a:pt x="459" y="470"/>
                    <a:pt x="631" y="359"/>
                  </a:cubicBezTo>
                  <a:cubicBezTo>
                    <a:pt x="658" y="341"/>
                    <a:pt x="691" y="330"/>
                    <a:pt x="725" y="330"/>
                  </a:cubicBezTo>
                  <a:close/>
                  <a:moveTo>
                    <a:pt x="730" y="0"/>
                  </a:moveTo>
                  <a:cubicBezTo>
                    <a:pt x="610" y="0"/>
                    <a:pt x="517" y="39"/>
                    <a:pt x="451" y="81"/>
                  </a:cubicBezTo>
                  <a:cubicBezTo>
                    <a:pt x="167" y="265"/>
                    <a:pt x="17" y="742"/>
                    <a:pt x="4" y="1498"/>
                  </a:cubicBezTo>
                  <a:cubicBezTo>
                    <a:pt x="1" y="1677"/>
                    <a:pt x="143" y="1823"/>
                    <a:pt x="322" y="1823"/>
                  </a:cubicBezTo>
                  <a:cubicBezTo>
                    <a:pt x="396" y="1823"/>
                    <a:pt x="468" y="1796"/>
                    <a:pt x="525" y="1746"/>
                  </a:cubicBezTo>
                  <a:cubicBezTo>
                    <a:pt x="1130" y="1230"/>
                    <a:pt x="1410" y="800"/>
                    <a:pt x="1361" y="470"/>
                  </a:cubicBezTo>
                  <a:cubicBezTo>
                    <a:pt x="1341" y="346"/>
                    <a:pt x="1266" y="173"/>
                    <a:pt x="1005" y="62"/>
                  </a:cubicBezTo>
                  <a:cubicBezTo>
                    <a:pt x="901" y="17"/>
                    <a:pt x="810" y="0"/>
                    <a:pt x="73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5" name="Google Shape;1445;p48"/>
            <p:cNvSpPr/>
            <p:nvPr/>
          </p:nvSpPr>
          <p:spPr>
            <a:xfrm>
              <a:off x="10569025" y="1204923"/>
              <a:ext cx="49464" cy="30392"/>
            </a:xfrm>
            <a:custGeom>
              <a:avLst/>
              <a:gdLst/>
              <a:ahLst/>
              <a:cxnLst/>
              <a:rect l="l" t="t" r="r" b="b"/>
              <a:pathLst>
                <a:path w="2316" h="1423" extrusionOk="0">
                  <a:moveTo>
                    <a:pt x="1328" y="340"/>
                  </a:moveTo>
                  <a:cubicBezTo>
                    <a:pt x="1493" y="340"/>
                    <a:pt x="1675" y="350"/>
                    <a:pt x="1871" y="372"/>
                  </a:cubicBezTo>
                  <a:cubicBezTo>
                    <a:pt x="1398" y="828"/>
                    <a:pt x="976" y="1093"/>
                    <a:pt x="715" y="1093"/>
                  </a:cubicBezTo>
                  <a:cubicBezTo>
                    <a:pt x="690" y="1093"/>
                    <a:pt x="667" y="1091"/>
                    <a:pt x="645" y="1086"/>
                  </a:cubicBezTo>
                  <a:cubicBezTo>
                    <a:pt x="610" y="1079"/>
                    <a:pt x="504" y="1056"/>
                    <a:pt x="426" y="860"/>
                  </a:cubicBezTo>
                  <a:lnTo>
                    <a:pt x="427" y="860"/>
                  </a:lnTo>
                  <a:cubicBezTo>
                    <a:pt x="352" y="673"/>
                    <a:pt x="408" y="595"/>
                    <a:pt x="427" y="570"/>
                  </a:cubicBezTo>
                  <a:cubicBezTo>
                    <a:pt x="534" y="424"/>
                    <a:pt x="858" y="340"/>
                    <a:pt x="1328" y="340"/>
                  </a:cubicBezTo>
                  <a:close/>
                  <a:moveTo>
                    <a:pt x="1412" y="1"/>
                  </a:moveTo>
                  <a:cubicBezTo>
                    <a:pt x="765" y="1"/>
                    <a:pt x="343" y="126"/>
                    <a:pt x="160" y="375"/>
                  </a:cubicBezTo>
                  <a:cubicBezTo>
                    <a:pt x="77" y="489"/>
                    <a:pt x="1" y="687"/>
                    <a:pt x="119" y="983"/>
                  </a:cubicBezTo>
                  <a:cubicBezTo>
                    <a:pt x="238" y="1278"/>
                    <a:pt x="433" y="1377"/>
                    <a:pt x="576" y="1409"/>
                  </a:cubicBezTo>
                  <a:cubicBezTo>
                    <a:pt x="619" y="1418"/>
                    <a:pt x="664" y="1422"/>
                    <a:pt x="709" y="1422"/>
                  </a:cubicBezTo>
                  <a:cubicBezTo>
                    <a:pt x="1158" y="1422"/>
                    <a:pt x="1705" y="992"/>
                    <a:pt x="2101" y="609"/>
                  </a:cubicBezTo>
                  <a:cubicBezTo>
                    <a:pt x="2316" y="405"/>
                    <a:pt x="2187" y="43"/>
                    <a:pt x="1892" y="20"/>
                  </a:cubicBezTo>
                  <a:cubicBezTo>
                    <a:pt x="1720" y="7"/>
                    <a:pt x="1560" y="1"/>
                    <a:pt x="1412"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6" name="Google Shape;1446;p48"/>
            <p:cNvSpPr/>
            <p:nvPr/>
          </p:nvSpPr>
          <p:spPr>
            <a:xfrm>
              <a:off x="10610544" y="1209814"/>
              <a:ext cx="20097" cy="42501"/>
            </a:xfrm>
            <a:custGeom>
              <a:avLst/>
              <a:gdLst/>
              <a:ahLst/>
              <a:cxnLst/>
              <a:rect l="l" t="t" r="r" b="b"/>
              <a:pathLst>
                <a:path w="941" h="1990" extrusionOk="0">
                  <a:moveTo>
                    <a:pt x="186" y="0"/>
                  </a:moveTo>
                  <a:cubicBezTo>
                    <a:pt x="157" y="0"/>
                    <a:pt x="128" y="8"/>
                    <a:pt x="101" y="24"/>
                  </a:cubicBezTo>
                  <a:cubicBezTo>
                    <a:pt x="26" y="71"/>
                    <a:pt x="1" y="167"/>
                    <a:pt x="41" y="243"/>
                  </a:cubicBezTo>
                  <a:cubicBezTo>
                    <a:pt x="46" y="252"/>
                    <a:pt x="543" y="1088"/>
                    <a:pt x="74" y="1726"/>
                  </a:cubicBezTo>
                  <a:cubicBezTo>
                    <a:pt x="20" y="1798"/>
                    <a:pt x="35" y="1902"/>
                    <a:pt x="109" y="1956"/>
                  </a:cubicBezTo>
                  <a:cubicBezTo>
                    <a:pt x="137" y="1977"/>
                    <a:pt x="172" y="1989"/>
                    <a:pt x="207" y="1989"/>
                  </a:cubicBezTo>
                  <a:cubicBezTo>
                    <a:pt x="259" y="1989"/>
                    <a:pt x="309" y="1964"/>
                    <a:pt x="339" y="1922"/>
                  </a:cubicBezTo>
                  <a:cubicBezTo>
                    <a:pt x="941" y="1103"/>
                    <a:pt x="348" y="114"/>
                    <a:pt x="324" y="72"/>
                  </a:cubicBezTo>
                  <a:cubicBezTo>
                    <a:pt x="291" y="26"/>
                    <a:pt x="239" y="0"/>
                    <a:pt x="18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7" name="Google Shape;1447;p48"/>
            <p:cNvSpPr/>
            <p:nvPr/>
          </p:nvSpPr>
          <p:spPr>
            <a:xfrm>
              <a:off x="10501065" y="1233542"/>
              <a:ext cx="60976" cy="58007"/>
            </a:xfrm>
            <a:custGeom>
              <a:avLst/>
              <a:gdLst/>
              <a:ahLst/>
              <a:cxnLst/>
              <a:rect l="l" t="t" r="r" b="b"/>
              <a:pathLst>
                <a:path w="2855" h="2716" extrusionOk="0">
                  <a:moveTo>
                    <a:pt x="1430" y="330"/>
                  </a:moveTo>
                  <a:cubicBezTo>
                    <a:pt x="1827" y="330"/>
                    <a:pt x="2188" y="560"/>
                    <a:pt x="2357" y="919"/>
                  </a:cubicBezTo>
                  <a:cubicBezTo>
                    <a:pt x="2552" y="1331"/>
                    <a:pt x="2452" y="1824"/>
                    <a:pt x="2110" y="2127"/>
                  </a:cubicBezTo>
                  <a:cubicBezTo>
                    <a:pt x="1917" y="2298"/>
                    <a:pt x="1674" y="2385"/>
                    <a:pt x="1429" y="2385"/>
                  </a:cubicBezTo>
                  <a:cubicBezTo>
                    <a:pt x="1240" y="2385"/>
                    <a:pt x="1049" y="2333"/>
                    <a:pt x="880" y="2226"/>
                  </a:cubicBezTo>
                  <a:cubicBezTo>
                    <a:pt x="494" y="1983"/>
                    <a:pt x="316" y="1512"/>
                    <a:pt x="442" y="1073"/>
                  </a:cubicBezTo>
                  <a:cubicBezTo>
                    <a:pt x="568" y="633"/>
                    <a:pt x="970" y="332"/>
                    <a:pt x="1426" y="330"/>
                  </a:cubicBezTo>
                  <a:cubicBezTo>
                    <a:pt x="1428" y="330"/>
                    <a:pt x="1429" y="330"/>
                    <a:pt x="1430" y="330"/>
                  </a:cubicBezTo>
                  <a:close/>
                  <a:moveTo>
                    <a:pt x="1428" y="0"/>
                  </a:moveTo>
                  <a:cubicBezTo>
                    <a:pt x="965" y="0"/>
                    <a:pt x="531" y="238"/>
                    <a:pt x="281" y="632"/>
                  </a:cubicBezTo>
                  <a:cubicBezTo>
                    <a:pt x="17" y="1051"/>
                    <a:pt x="0" y="1581"/>
                    <a:pt x="241" y="2014"/>
                  </a:cubicBezTo>
                  <a:cubicBezTo>
                    <a:pt x="479" y="2447"/>
                    <a:pt x="936" y="2716"/>
                    <a:pt x="1431" y="2716"/>
                  </a:cubicBezTo>
                  <a:cubicBezTo>
                    <a:pt x="1895" y="2714"/>
                    <a:pt x="2327" y="2475"/>
                    <a:pt x="2576" y="2082"/>
                  </a:cubicBezTo>
                  <a:cubicBezTo>
                    <a:pt x="2824" y="1690"/>
                    <a:pt x="2854" y="1196"/>
                    <a:pt x="2656" y="778"/>
                  </a:cubicBezTo>
                  <a:cubicBezTo>
                    <a:pt x="2443" y="329"/>
                    <a:pt x="2004" y="33"/>
                    <a:pt x="1511" y="3"/>
                  </a:cubicBezTo>
                  <a:cubicBezTo>
                    <a:pt x="1483" y="1"/>
                    <a:pt x="1455" y="0"/>
                    <a:pt x="142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8" name="Google Shape;1448;p48"/>
            <p:cNvSpPr/>
            <p:nvPr/>
          </p:nvSpPr>
          <p:spPr>
            <a:xfrm>
              <a:off x="9102234" y="1187560"/>
              <a:ext cx="285272" cy="225215"/>
            </a:xfrm>
            <a:custGeom>
              <a:avLst/>
              <a:gdLst/>
              <a:ahLst/>
              <a:cxnLst/>
              <a:rect l="l" t="t" r="r" b="b"/>
              <a:pathLst>
                <a:path w="13357" h="10545" extrusionOk="0">
                  <a:moveTo>
                    <a:pt x="3654" y="0"/>
                  </a:moveTo>
                  <a:lnTo>
                    <a:pt x="326" y="4924"/>
                  </a:lnTo>
                  <a:cubicBezTo>
                    <a:pt x="0" y="5377"/>
                    <a:pt x="102" y="6008"/>
                    <a:pt x="1665" y="6704"/>
                  </a:cubicBezTo>
                  <a:lnTo>
                    <a:pt x="6179" y="9593"/>
                  </a:lnTo>
                  <a:lnTo>
                    <a:pt x="6158" y="9797"/>
                  </a:lnTo>
                  <a:lnTo>
                    <a:pt x="13110" y="10544"/>
                  </a:lnTo>
                  <a:lnTo>
                    <a:pt x="13120" y="10435"/>
                  </a:lnTo>
                  <a:cubicBezTo>
                    <a:pt x="13356" y="8252"/>
                    <a:pt x="11775" y="6293"/>
                    <a:pt x="9594" y="6059"/>
                  </a:cubicBezTo>
                  <a:lnTo>
                    <a:pt x="8055" y="5894"/>
                  </a:lnTo>
                  <a:lnTo>
                    <a:pt x="8959" y="4044"/>
                  </a:lnTo>
                  <a:lnTo>
                    <a:pt x="3654"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9" name="Google Shape;1449;p48"/>
            <p:cNvSpPr/>
            <p:nvPr/>
          </p:nvSpPr>
          <p:spPr>
            <a:xfrm>
              <a:off x="9093050" y="1298127"/>
              <a:ext cx="291658" cy="132224"/>
            </a:xfrm>
            <a:custGeom>
              <a:avLst/>
              <a:gdLst/>
              <a:ahLst/>
              <a:cxnLst/>
              <a:rect l="l" t="t" r="r" b="b"/>
              <a:pathLst>
                <a:path w="13656" h="6191" extrusionOk="0">
                  <a:moveTo>
                    <a:pt x="574" y="1"/>
                  </a:moveTo>
                  <a:lnTo>
                    <a:pt x="1" y="796"/>
                  </a:lnTo>
                  <a:lnTo>
                    <a:pt x="7372" y="5525"/>
                  </a:lnTo>
                  <a:lnTo>
                    <a:pt x="13562" y="6190"/>
                  </a:lnTo>
                  <a:lnTo>
                    <a:pt x="13655" y="5213"/>
                  </a:lnTo>
                  <a:lnTo>
                    <a:pt x="7477" y="4549"/>
                  </a:lnTo>
                  <a:lnTo>
                    <a:pt x="57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0" name="Google Shape;1450;p48"/>
            <p:cNvSpPr/>
            <p:nvPr/>
          </p:nvSpPr>
          <p:spPr>
            <a:xfrm>
              <a:off x="9256606" y="1310216"/>
              <a:ext cx="42971" cy="25330"/>
            </a:xfrm>
            <a:custGeom>
              <a:avLst/>
              <a:gdLst/>
              <a:ahLst/>
              <a:cxnLst/>
              <a:rect l="l" t="t" r="r" b="b"/>
              <a:pathLst>
                <a:path w="2012" h="1186" extrusionOk="0">
                  <a:moveTo>
                    <a:pt x="1371" y="328"/>
                  </a:moveTo>
                  <a:cubicBezTo>
                    <a:pt x="1442" y="328"/>
                    <a:pt x="1500" y="340"/>
                    <a:pt x="1543" y="364"/>
                  </a:cubicBezTo>
                  <a:cubicBezTo>
                    <a:pt x="1584" y="386"/>
                    <a:pt x="1641" y="435"/>
                    <a:pt x="1656" y="582"/>
                  </a:cubicBezTo>
                  <a:cubicBezTo>
                    <a:pt x="1671" y="739"/>
                    <a:pt x="1616" y="783"/>
                    <a:pt x="1596" y="796"/>
                  </a:cubicBezTo>
                  <a:cubicBezTo>
                    <a:pt x="1550" y="833"/>
                    <a:pt x="1465" y="856"/>
                    <a:pt x="1339" y="856"/>
                  </a:cubicBezTo>
                  <a:cubicBezTo>
                    <a:pt x="1141" y="856"/>
                    <a:pt x="840" y="799"/>
                    <a:pt x="422" y="645"/>
                  </a:cubicBezTo>
                  <a:cubicBezTo>
                    <a:pt x="818" y="439"/>
                    <a:pt x="1154" y="328"/>
                    <a:pt x="1371" y="328"/>
                  </a:cubicBezTo>
                  <a:close/>
                  <a:moveTo>
                    <a:pt x="1369" y="0"/>
                  </a:moveTo>
                  <a:cubicBezTo>
                    <a:pt x="1082" y="0"/>
                    <a:pt x="704" y="123"/>
                    <a:pt x="242" y="367"/>
                  </a:cubicBezTo>
                  <a:cubicBezTo>
                    <a:pt x="0" y="495"/>
                    <a:pt x="21" y="847"/>
                    <a:pt x="277" y="943"/>
                  </a:cubicBezTo>
                  <a:cubicBezTo>
                    <a:pt x="709" y="1106"/>
                    <a:pt x="1063" y="1185"/>
                    <a:pt x="1335" y="1185"/>
                  </a:cubicBezTo>
                  <a:cubicBezTo>
                    <a:pt x="1533" y="1185"/>
                    <a:pt x="1688" y="1143"/>
                    <a:pt x="1797" y="1059"/>
                  </a:cubicBezTo>
                  <a:cubicBezTo>
                    <a:pt x="1898" y="982"/>
                    <a:pt x="2012" y="832"/>
                    <a:pt x="1985" y="550"/>
                  </a:cubicBezTo>
                  <a:cubicBezTo>
                    <a:pt x="1956" y="269"/>
                    <a:pt x="1814" y="136"/>
                    <a:pt x="1700" y="74"/>
                  </a:cubicBezTo>
                  <a:cubicBezTo>
                    <a:pt x="1608" y="25"/>
                    <a:pt x="1497" y="0"/>
                    <a:pt x="136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1" name="Google Shape;1451;p48"/>
            <p:cNvSpPr/>
            <p:nvPr/>
          </p:nvSpPr>
          <p:spPr>
            <a:xfrm>
              <a:off x="9224506" y="1289157"/>
              <a:ext cx="42245" cy="39127"/>
            </a:xfrm>
            <a:custGeom>
              <a:avLst/>
              <a:gdLst/>
              <a:ahLst/>
              <a:cxnLst/>
              <a:rect l="l" t="t" r="r" b="b"/>
              <a:pathLst>
                <a:path w="1978" h="1832" extrusionOk="0">
                  <a:moveTo>
                    <a:pt x="686" y="330"/>
                  </a:moveTo>
                  <a:cubicBezTo>
                    <a:pt x="698" y="330"/>
                    <a:pt x="707" y="331"/>
                    <a:pt x="714" y="332"/>
                  </a:cubicBezTo>
                  <a:cubicBezTo>
                    <a:pt x="957" y="364"/>
                    <a:pt x="1289" y="795"/>
                    <a:pt x="1586" y="1502"/>
                  </a:cubicBezTo>
                  <a:cubicBezTo>
                    <a:pt x="895" y="1288"/>
                    <a:pt x="440" y="1017"/>
                    <a:pt x="367" y="772"/>
                  </a:cubicBezTo>
                  <a:cubicBezTo>
                    <a:pt x="358" y="737"/>
                    <a:pt x="326" y="634"/>
                    <a:pt x="460" y="472"/>
                  </a:cubicBezTo>
                  <a:cubicBezTo>
                    <a:pt x="561" y="348"/>
                    <a:pt x="641" y="330"/>
                    <a:pt x="686" y="330"/>
                  </a:cubicBezTo>
                  <a:close/>
                  <a:moveTo>
                    <a:pt x="688" y="1"/>
                  </a:moveTo>
                  <a:cubicBezTo>
                    <a:pt x="554" y="1"/>
                    <a:pt x="375" y="53"/>
                    <a:pt x="205" y="262"/>
                  </a:cubicBezTo>
                  <a:cubicBezTo>
                    <a:pt x="1" y="509"/>
                    <a:pt x="10" y="727"/>
                    <a:pt x="52" y="868"/>
                  </a:cubicBezTo>
                  <a:cubicBezTo>
                    <a:pt x="190" y="1329"/>
                    <a:pt x="909" y="1638"/>
                    <a:pt x="1488" y="1817"/>
                  </a:cubicBezTo>
                  <a:cubicBezTo>
                    <a:pt x="1521" y="1827"/>
                    <a:pt x="1556" y="1832"/>
                    <a:pt x="1592" y="1832"/>
                  </a:cubicBezTo>
                  <a:cubicBezTo>
                    <a:pt x="1646" y="1832"/>
                    <a:pt x="1698" y="1820"/>
                    <a:pt x="1746" y="1794"/>
                  </a:cubicBezTo>
                  <a:cubicBezTo>
                    <a:pt x="1909" y="1710"/>
                    <a:pt x="1978" y="1515"/>
                    <a:pt x="1903" y="1348"/>
                  </a:cubicBezTo>
                  <a:cubicBezTo>
                    <a:pt x="1520" y="506"/>
                    <a:pt x="1134" y="54"/>
                    <a:pt x="756" y="5"/>
                  </a:cubicBezTo>
                  <a:cubicBezTo>
                    <a:pt x="735" y="2"/>
                    <a:pt x="712" y="1"/>
                    <a:pt x="68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2" name="Google Shape;1452;p48"/>
            <p:cNvSpPr/>
            <p:nvPr/>
          </p:nvSpPr>
          <p:spPr>
            <a:xfrm>
              <a:off x="9226022" y="1322688"/>
              <a:ext cx="38614" cy="24881"/>
            </a:xfrm>
            <a:custGeom>
              <a:avLst/>
              <a:gdLst/>
              <a:ahLst/>
              <a:cxnLst/>
              <a:rect l="l" t="t" r="r" b="b"/>
              <a:pathLst>
                <a:path w="1808" h="1165" extrusionOk="0">
                  <a:moveTo>
                    <a:pt x="1620" y="1"/>
                  </a:moveTo>
                  <a:cubicBezTo>
                    <a:pt x="1565" y="1"/>
                    <a:pt x="1511" y="29"/>
                    <a:pt x="1480" y="80"/>
                  </a:cubicBezTo>
                  <a:cubicBezTo>
                    <a:pt x="1476" y="87"/>
                    <a:pt x="1046" y="833"/>
                    <a:pt x="336" y="833"/>
                  </a:cubicBezTo>
                  <a:cubicBezTo>
                    <a:pt x="291" y="833"/>
                    <a:pt x="245" y="830"/>
                    <a:pt x="198" y="823"/>
                  </a:cubicBezTo>
                  <a:cubicBezTo>
                    <a:pt x="191" y="822"/>
                    <a:pt x="184" y="822"/>
                    <a:pt x="176" y="822"/>
                  </a:cubicBezTo>
                  <a:cubicBezTo>
                    <a:pt x="94" y="822"/>
                    <a:pt x="23" y="883"/>
                    <a:pt x="12" y="966"/>
                  </a:cubicBezTo>
                  <a:cubicBezTo>
                    <a:pt x="0" y="1056"/>
                    <a:pt x="65" y="1140"/>
                    <a:pt x="155" y="1152"/>
                  </a:cubicBezTo>
                  <a:cubicBezTo>
                    <a:pt x="215" y="1160"/>
                    <a:pt x="276" y="1163"/>
                    <a:pt x="336" y="1164"/>
                  </a:cubicBezTo>
                  <a:cubicBezTo>
                    <a:pt x="1231" y="1164"/>
                    <a:pt x="1743" y="283"/>
                    <a:pt x="1766" y="244"/>
                  </a:cubicBezTo>
                  <a:cubicBezTo>
                    <a:pt x="1808" y="164"/>
                    <a:pt x="1779" y="67"/>
                    <a:pt x="1702" y="23"/>
                  </a:cubicBezTo>
                  <a:cubicBezTo>
                    <a:pt x="1676" y="8"/>
                    <a:pt x="1648" y="1"/>
                    <a:pt x="162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3" name="Google Shape;1453;p48"/>
            <p:cNvSpPr/>
            <p:nvPr/>
          </p:nvSpPr>
          <p:spPr>
            <a:xfrm>
              <a:off x="9146145" y="1248450"/>
              <a:ext cx="62642" cy="57986"/>
            </a:xfrm>
            <a:custGeom>
              <a:avLst/>
              <a:gdLst/>
              <a:ahLst/>
              <a:cxnLst/>
              <a:rect l="l" t="t" r="r" b="b"/>
              <a:pathLst>
                <a:path w="2933" h="2715" extrusionOk="0">
                  <a:moveTo>
                    <a:pt x="1467" y="329"/>
                  </a:moveTo>
                  <a:cubicBezTo>
                    <a:pt x="1682" y="330"/>
                    <a:pt x="1892" y="398"/>
                    <a:pt x="2066" y="522"/>
                  </a:cubicBezTo>
                  <a:cubicBezTo>
                    <a:pt x="2476" y="820"/>
                    <a:pt x="2610" y="1369"/>
                    <a:pt x="2382" y="1821"/>
                  </a:cubicBezTo>
                  <a:cubicBezTo>
                    <a:pt x="2203" y="2174"/>
                    <a:pt x="1843" y="2384"/>
                    <a:pt x="1464" y="2384"/>
                  </a:cubicBezTo>
                  <a:cubicBezTo>
                    <a:pt x="1360" y="2384"/>
                    <a:pt x="1253" y="2368"/>
                    <a:pt x="1149" y="2334"/>
                  </a:cubicBezTo>
                  <a:cubicBezTo>
                    <a:pt x="667" y="2178"/>
                    <a:pt x="372" y="1695"/>
                    <a:pt x="451" y="1196"/>
                  </a:cubicBezTo>
                  <a:cubicBezTo>
                    <a:pt x="531" y="696"/>
                    <a:pt x="961" y="329"/>
                    <a:pt x="1467" y="329"/>
                  </a:cubicBezTo>
                  <a:close/>
                  <a:moveTo>
                    <a:pt x="1466" y="0"/>
                  </a:moveTo>
                  <a:cubicBezTo>
                    <a:pt x="1256" y="0"/>
                    <a:pt x="1045" y="48"/>
                    <a:pt x="849" y="149"/>
                  </a:cubicBezTo>
                  <a:cubicBezTo>
                    <a:pt x="290" y="434"/>
                    <a:pt x="1" y="1063"/>
                    <a:pt x="146" y="1672"/>
                  </a:cubicBezTo>
                  <a:cubicBezTo>
                    <a:pt x="292" y="2282"/>
                    <a:pt x="837" y="2713"/>
                    <a:pt x="1464" y="2714"/>
                  </a:cubicBezTo>
                  <a:cubicBezTo>
                    <a:pt x="1466" y="2714"/>
                    <a:pt x="1467" y="2714"/>
                    <a:pt x="1469" y="2714"/>
                  </a:cubicBezTo>
                  <a:cubicBezTo>
                    <a:pt x="1904" y="2714"/>
                    <a:pt x="2312" y="2504"/>
                    <a:pt x="2566" y="2151"/>
                  </a:cubicBezTo>
                  <a:cubicBezTo>
                    <a:pt x="2933" y="1642"/>
                    <a:pt x="2904" y="949"/>
                    <a:pt x="2496" y="473"/>
                  </a:cubicBezTo>
                  <a:cubicBezTo>
                    <a:pt x="2232" y="165"/>
                    <a:pt x="1852" y="0"/>
                    <a:pt x="1466"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4" name="Google Shape;1454;p48"/>
            <p:cNvSpPr/>
            <p:nvPr/>
          </p:nvSpPr>
          <p:spPr>
            <a:xfrm>
              <a:off x="9162655" y="223930"/>
              <a:ext cx="524263" cy="600936"/>
            </a:xfrm>
            <a:custGeom>
              <a:avLst/>
              <a:gdLst/>
              <a:ahLst/>
              <a:cxnLst/>
              <a:rect l="l" t="t" r="r" b="b"/>
              <a:pathLst>
                <a:path w="24547" h="28137" extrusionOk="0">
                  <a:moveTo>
                    <a:pt x="2434" y="0"/>
                  </a:moveTo>
                  <a:lnTo>
                    <a:pt x="1" y="27595"/>
                  </a:lnTo>
                  <a:lnTo>
                    <a:pt x="24547" y="28137"/>
                  </a:lnTo>
                  <a:lnTo>
                    <a:pt x="23839" y="1200"/>
                  </a:lnTo>
                  <a:lnTo>
                    <a:pt x="2434"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5" name="Google Shape;1455;p48"/>
            <p:cNvSpPr/>
            <p:nvPr/>
          </p:nvSpPr>
          <p:spPr>
            <a:xfrm>
              <a:off x="9057832" y="215708"/>
              <a:ext cx="156828" cy="597583"/>
            </a:xfrm>
            <a:custGeom>
              <a:avLst/>
              <a:gdLst/>
              <a:ahLst/>
              <a:cxnLst/>
              <a:rect l="l" t="t" r="r" b="b"/>
              <a:pathLst>
                <a:path w="7343" h="27980" extrusionOk="0">
                  <a:moveTo>
                    <a:pt x="2816" y="1"/>
                  </a:moveTo>
                  <a:lnTo>
                    <a:pt x="0" y="27672"/>
                  </a:lnTo>
                  <a:lnTo>
                    <a:pt x="4909" y="27980"/>
                  </a:lnTo>
                  <a:lnTo>
                    <a:pt x="7342" y="385"/>
                  </a:lnTo>
                  <a:lnTo>
                    <a:pt x="2816"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6" name="Google Shape;1456;p48"/>
            <p:cNvSpPr/>
            <p:nvPr/>
          </p:nvSpPr>
          <p:spPr>
            <a:xfrm>
              <a:off x="9314122" y="3564"/>
              <a:ext cx="205908" cy="308424"/>
            </a:xfrm>
            <a:custGeom>
              <a:avLst/>
              <a:gdLst/>
              <a:ahLst/>
              <a:cxnLst/>
              <a:rect l="l" t="t" r="r" b="b"/>
              <a:pathLst>
                <a:path w="9641" h="14441" extrusionOk="0">
                  <a:moveTo>
                    <a:pt x="4377" y="0"/>
                  </a:moveTo>
                  <a:cubicBezTo>
                    <a:pt x="2560" y="0"/>
                    <a:pt x="1008" y="1392"/>
                    <a:pt x="849" y="3243"/>
                  </a:cubicBezTo>
                  <a:lnTo>
                    <a:pt x="11" y="13600"/>
                  </a:lnTo>
                  <a:cubicBezTo>
                    <a:pt x="0" y="13720"/>
                    <a:pt x="90" y="13826"/>
                    <a:pt x="212" y="13837"/>
                  </a:cubicBezTo>
                  <a:cubicBezTo>
                    <a:pt x="217" y="13837"/>
                    <a:pt x="222" y="13837"/>
                    <a:pt x="226" y="13837"/>
                  </a:cubicBezTo>
                  <a:cubicBezTo>
                    <a:pt x="340" y="13837"/>
                    <a:pt x="439" y="13751"/>
                    <a:pt x="449" y="13634"/>
                  </a:cubicBezTo>
                  <a:lnTo>
                    <a:pt x="1285" y="3279"/>
                  </a:lnTo>
                  <a:cubicBezTo>
                    <a:pt x="1426" y="1659"/>
                    <a:pt x="2786" y="440"/>
                    <a:pt x="4379" y="440"/>
                  </a:cubicBezTo>
                  <a:cubicBezTo>
                    <a:pt x="4483" y="440"/>
                    <a:pt x="4588" y="445"/>
                    <a:pt x="4695" y="456"/>
                  </a:cubicBezTo>
                  <a:lnTo>
                    <a:pt x="6850" y="673"/>
                  </a:lnTo>
                  <a:cubicBezTo>
                    <a:pt x="8077" y="796"/>
                    <a:pt x="9015" y="1823"/>
                    <a:pt x="9025" y="3056"/>
                  </a:cubicBezTo>
                  <a:lnTo>
                    <a:pt x="9200" y="14224"/>
                  </a:lnTo>
                  <a:cubicBezTo>
                    <a:pt x="9201" y="14344"/>
                    <a:pt x="9299" y="14440"/>
                    <a:pt x="9420" y="14440"/>
                  </a:cubicBezTo>
                  <a:lnTo>
                    <a:pt x="9423" y="14440"/>
                  </a:lnTo>
                  <a:cubicBezTo>
                    <a:pt x="9545" y="14439"/>
                    <a:pt x="9641" y="14338"/>
                    <a:pt x="9639" y="14217"/>
                  </a:cubicBezTo>
                  <a:lnTo>
                    <a:pt x="9467" y="3051"/>
                  </a:lnTo>
                  <a:cubicBezTo>
                    <a:pt x="9453" y="1593"/>
                    <a:pt x="8345" y="380"/>
                    <a:pt x="6895" y="236"/>
                  </a:cubicBezTo>
                  <a:lnTo>
                    <a:pt x="4740" y="19"/>
                  </a:lnTo>
                  <a:cubicBezTo>
                    <a:pt x="4618" y="6"/>
                    <a:pt x="4497" y="0"/>
                    <a:pt x="437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7" name="Google Shape;1457;p48"/>
            <p:cNvSpPr/>
            <p:nvPr/>
          </p:nvSpPr>
          <p:spPr>
            <a:xfrm>
              <a:off x="9115753" y="706460"/>
              <a:ext cx="53629" cy="107386"/>
            </a:xfrm>
            <a:custGeom>
              <a:avLst/>
              <a:gdLst/>
              <a:ahLst/>
              <a:cxnLst/>
              <a:rect l="l" t="t" r="r" b="b"/>
              <a:pathLst>
                <a:path w="2511" h="5028" extrusionOk="0">
                  <a:moveTo>
                    <a:pt x="249" y="1"/>
                  </a:moveTo>
                  <a:cubicBezTo>
                    <a:pt x="220" y="1"/>
                    <a:pt x="190" y="7"/>
                    <a:pt x="161" y="19"/>
                  </a:cubicBezTo>
                  <a:cubicBezTo>
                    <a:pt x="52" y="67"/>
                    <a:pt x="1" y="195"/>
                    <a:pt x="46" y="306"/>
                  </a:cubicBezTo>
                  <a:lnTo>
                    <a:pt x="2044" y="4894"/>
                  </a:lnTo>
                  <a:cubicBezTo>
                    <a:pt x="2078" y="4975"/>
                    <a:pt x="2158" y="5026"/>
                    <a:pt x="2245" y="5027"/>
                  </a:cubicBezTo>
                  <a:cubicBezTo>
                    <a:pt x="2404" y="5026"/>
                    <a:pt x="2511" y="4864"/>
                    <a:pt x="2448" y="4718"/>
                  </a:cubicBezTo>
                  <a:lnTo>
                    <a:pt x="449" y="130"/>
                  </a:lnTo>
                  <a:cubicBezTo>
                    <a:pt x="413" y="49"/>
                    <a:pt x="333" y="1"/>
                    <a:pt x="24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8" name="Google Shape;1458;p48"/>
            <p:cNvSpPr/>
            <p:nvPr/>
          </p:nvSpPr>
          <p:spPr>
            <a:xfrm>
              <a:off x="9057042" y="221773"/>
              <a:ext cx="111700" cy="584726"/>
            </a:xfrm>
            <a:custGeom>
              <a:avLst/>
              <a:gdLst/>
              <a:ahLst/>
              <a:cxnLst/>
              <a:rect l="l" t="t" r="r" b="b"/>
              <a:pathLst>
                <a:path w="5230" h="27378" extrusionOk="0">
                  <a:moveTo>
                    <a:pt x="5005" y="0"/>
                  </a:moveTo>
                  <a:cubicBezTo>
                    <a:pt x="4891" y="0"/>
                    <a:pt x="4794" y="85"/>
                    <a:pt x="4781" y="200"/>
                  </a:cubicBezTo>
                  <a:lnTo>
                    <a:pt x="2783" y="22838"/>
                  </a:lnTo>
                  <a:lnTo>
                    <a:pt x="66" y="27038"/>
                  </a:lnTo>
                  <a:cubicBezTo>
                    <a:pt x="1" y="27140"/>
                    <a:pt x="29" y="27275"/>
                    <a:pt x="132" y="27341"/>
                  </a:cubicBezTo>
                  <a:cubicBezTo>
                    <a:pt x="168" y="27365"/>
                    <a:pt x="208" y="27377"/>
                    <a:pt x="252" y="27377"/>
                  </a:cubicBezTo>
                  <a:cubicBezTo>
                    <a:pt x="325" y="27377"/>
                    <a:pt x="396" y="27340"/>
                    <a:pt x="436" y="27277"/>
                  </a:cubicBezTo>
                  <a:lnTo>
                    <a:pt x="3212" y="22985"/>
                  </a:lnTo>
                  <a:lnTo>
                    <a:pt x="5219" y="239"/>
                  </a:lnTo>
                  <a:cubicBezTo>
                    <a:pt x="5230" y="118"/>
                    <a:pt x="5141" y="11"/>
                    <a:pt x="5019" y="1"/>
                  </a:cubicBezTo>
                  <a:cubicBezTo>
                    <a:pt x="5015" y="0"/>
                    <a:pt x="5010" y="0"/>
                    <a:pt x="5005"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9" name="Google Shape;1459;p48"/>
            <p:cNvSpPr/>
            <p:nvPr/>
          </p:nvSpPr>
          <p:spPr>
            <a:xfrm>
              <a:off x="9310790" y="388725"/>
              <a:ext cx="221691" cy="105784"/>
            </a:xfrm>
            <a:custGeom>
              <a:avLst/>
              <a:gdLst/>
              <a:ahLst/>
              <a:cxnLst/>
              <a:rect l="l" t="t" r="r" b="b"/>
              <a:pathLst>
                <a:path w="10380" h="4953" extrusionOk="0">
                  <a:moveTo>
                    <a:pt x="188" y="0"/>
                  </a:moveTo>
                  <a:lnTo>
                    <a:pt x="0" y="4534"/>
                  </a:lnTo>
                  <a:lnTo>
                    <a:pt x="10379" y="4953"/>
                  </a:lnTo>
                  <a:lnTo>
                    <a:pt x="10379" y="4953"/>
                  </a:lnTo>
                  <a:lnTo>
                    <a:pt x="10277" y="541"/>
                  </a:lnTo>
                  <a:lnTo>
                    <a:pt x="188"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0" name="Google Shape;1460;p48"/>
            <p:cNvSpPr/>
            <p:nvPr/>
          </p:nvSpPr>
          <p:spPr>
            <a:xfrm>
              <a:off x="9313353" y="-63798"/>
              <a:ext cx="195848" cy="176904"/>
            </a:xfrm>
            <a:custGeom>
              <a:avLst/>
              <a:gdLst/>
              <a:ahLst/>
              <a:cxnLst/>
              <a:rect l="l" t="t" r="r" b="b"/>
              <a:pathLst>
                <a:path w="9170" h="8283" extrusionOk="0">
                  <a:moveTo>
                    <a:pt x="2644" y="1"/>
                  </a:moveTo>
                  <a:lnTo>
                    <a:pt x="274" y="3405"/>
                  </a:lnTo>
                  <a:cubicBezTo>
                    <a:pt x="0" y="4064"/>
                    <a:pt x="69" y="4783"/>
                    <a:pt x="458" y="5325"/>
                  </a:cubicBezTo>
                  <a:lnTo>
                    <a:pt x="1913" y="7358"/>
                  </a:lnTo>
                  <a:cubicBezTo>
                    <a:pt x="2335" y="7948"/>
                    <a:pt x="3028" y="8283"/>
                    <a:pt x="3784" y="8283"/>
                  </a:cubicBezTo>
                  <a:cubicBezTo>
                    <a:pt x="3935" y="8283"/>
                    <a:pt x="4087" y="8269"/>
                    <a:pt x="4241" y="8242"/>
                  </a:cubicBezTo>
                  <a:lnTo>
                    <a:pt x="6361" y="7867"/>
                  </a:lnTo>
                  <a:cubicBezTo>
                    <a:pt x="7149" y="7727"/>
                    <a:pt x="7844" y="7203"/>
                    <a:pt x="8189" y="6484"/>
                  </a:cubicBezTo>
                  <a:lnTo>
                    <a:pt x="8917" y="4970"/>
                  </a:lnTo>
                  <a:cubicBezTo>
                    <a:pt x="9170" y="4447"/>
                    <a:pt x="8847" y="3881"/>
                    <a:pt x="8278" y="3847"/>
                  </a:cubicBezTo>
                  <a:cubicBezTo>
                    <a:pt x="8265" y="3846"/>
                    <a:pt x="8253" y="3846"/>
                    <a:pt x="8240" y="3846"/>
                  </a:cubicBezTo>
                  <a:cubicBezTo>
                    <a:pt x="8084" y="3846"/>
                    <a:pt x="7932" y="3898"/>
                    <a:pt x="7808" y="3995"/>
                  </a:cubicBezTo>
                  <a:lnTo>
                    <a:pt x="7248" y="4428"/>
                  </a:lnTo>
                  <a:lnTo>
                    <a:pt x="8246" y="2087"/>
                  </a:lnTo>
                  <a:lnTo>
                    <a:pt x="2644"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1" name="Google Shape;1461;p48"/>
            <p:cNvSpPr/>
            <p:nvPr/>
          </p:nvSpPr>
          <p:spPr>
            <a:xfrm>
              <a:off x="9334347" y="-980269"/>
              <a:ext cx="1074197" cy="1006130"/>
            </a:xfrm>
            <a:custGeom>
              <a:avLst/>
              <a:gdLst/>
              <a:ahLst/>
              <a:cxnLst/>
              <a:rect l="l" t="t" r="r" b="b"/>
              <a:pathLst>
                <a:path w="50296" h="47109" extrusionOk="0">
                  <a:moveTo>
                    <a:pt x="28386" y="325"/>
                  </a:moveTo>
                  <a:cubicBezTo>
                    <a:pt x="22697" y="514"/>
                    <a:pt x="16619" y="1"/>
                    <a:pt x="12499" y="4730"/>
                  </a:cubicBezTo>
                  <a:cubicBezTo>
                    <a:pt x="11822" y="5507"/>
                    <a:pt x="11240" y="6384"/>
                    <a:pt x="10932" y="7367"/>
                  </a:cubicBezTo>
                  <a:lnTo>
                    <a:pt x="10838" y="7301"/>
                  </a:lnTo>
                  <a:lnTo>
                    <a:pt x="1" y="42202"/>
                  </a:lnTo>
                  <a:lnTo>
                    <a:pt x="8650" y="45531"/>
                  </a:lnTo>
                  <a:lnTo>
                    <a:pt x="13529" y="33004"/>
                  </a:lnTo>
                  <a:cubicBezTo>
                    <a:pt x="13699" y="34280"/>
                    <a:pt x="13862" y="35618"/>
                    <a:pt x="14017" y="37075"/>
                  </a:cubicBezTo>
                  <a:cubicBezTo>
                    <a:pt x="13965" y="39007"/>
                    <a:pt x="13712" y="44264"/>
                    <a:pt x="13712" y="44264"/>
                  </a:cubicBezTo>
                  <a:lnTo>
                    <a:pt x="33309" y="43266"/>
                  </a:lnTo>
                  <a:cubicBezTo>
                    <a:pt x="33332" y="43267"/>
                    <a:pt x="33355" y="43267"/>
                    <a:pt x="33378" y="43267"/>
                  </a:cubicBezTo>
                  <a:cubicBezTo>
                    <a:pt x="34964" y="43267"/>
                    <a:pt x="36292" y="41739"/>
                    <a:pt x="36346" y="39834"/>
                  </a:cubicBezTo>
                  <a:lnTo>
                    <a:pt x="36395" y="37985"/>
                  </a:lnTo>
                  <a:lnTo>
                    <a:pt x="42611" y="47109"/>
                  </a:lnTo>
                  <a:lnTo>
                    <a:pt x="50296" y="43228"/>
                  </a:lnTo>
                  <a:lnTo>
                    <a:pt x="36890" y="20148"/>
                  </a:lnTo>
                  <a:lnTo>
                    <a:pt x="37132" y="11389"/>
                  </a:lnTo>
                  <a:cubicBezTo>
                    <a:pt x="37296" y="5440"/>
                    <a:pt x="33360" y="463"/>
                    <a:pt x="28386" y="325"/>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2" name="Google Shape;1462;p48"/>
            <p:cNvSpPr/>
            <p:nvPr/>
          </p:nvSpPr>
          <p:spPr>
            <a:xfrm>
              <a:off x="9619534" y="-595172"/>
              <a:ext cx="144142" cy="312268"/>
            </a:xfrm>
            <a:custGeom>
              <a:avLst/>
              <a:gdLst/>
              <a:ahLst/>
              <a:cxnLst/>
              <a:rect l="l" t="t" r="r" b="b"/>
              <a:pathLst>
                <a:path w="6749" h="14621" extrusionOk="0">
                  <a:moveTo>
                    <a:pt x="6345" y="0"/>
                  </a:moveTo>
                  <a:lnTo>
                    <a:pt x="1" y="14443"/>
                  </a:lnTo>
                  <a:lnTo>
                    <a:pt x="404" y="14620"/>
                  </a:lnTo>
                  <a:lnTo>
                    <a:pt x="6748" y="178"/>
                  </a:lnTo>
                  <a:lnTo>
                    <a:pt x="6345"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3" name="Google Shape;1463;p48"/>
            <p:cNvSpPr/>
            <p:nvPr/>
          </p:nvSpPr>
          <p:spPr>
            <a:xfrm>
              <a:off x="9718227" y="-1308598"/>
              <a:ext cx="315301" cy="467110"/>
            </a:xfrm>
            <a:custGeom>
              <a:avLst/>
              <a:gdLst/>
              <a:ahLst/>
              <a:cxnLst/>
              <a:rect l="l" t="t" r="r" b="b"/>
              <a:pathLst>
                <a:path w="14763" h="21871" extrusionOk="0">
                  <a:moveTo>
                    <a:pt x="6092" y="0"/>
                  </a:moveTo>
                  <a:cubicBezTo>
                    <a:pt x="5971" y="0"/>
                    <a:pt x="5850" y="26"/>
                    <a:pt x="5738" y="75"/>
                  </a:cubicBezTo>
                  <a:cubicBezTo>
                    <a:pt x="5519" y="1143"/>
                    <a:pt x="5083" y="2793"/>
                    <a:pt x="4343" y="3789"/>
                  </a:cubicBezTo>
                  <a:lnTo>
                    <a:pt x="3986" y="3789"/>
                  </a:lnTo>
                  <a:cubicBezTo>
                    <a:pt x="3977" y="3803"/>
                    <a:pt x="3968" y="3818"/>
                    <a:pt x="3959" y="3831"/>
                  </a:cubicBezTo>
                  <a:cubicBezTo>
                    <a:pt x="3944" y="3831"/>
                    <a:pt x="3929" y="3827"/>
                    <a:pt x="3914" y="3827"/>
                  </a:cubicBezTo>
                  <a:lnTo>
                    <a:pt x="2168" y="3827"/>
                  </a:lnTo>
                  <a:cubicBezTo>
                    <a:pt x="2161" y="3827"/>
                    <a:pt x="2153" y="3827"/>
                    <a:pt x="2146" y="3827"/>
                  </a:cubicBezTo>
                  <a:cubicBezTo>
                    <a:pt x="961" y="3827"/>
                    <a:pt x="0" y="4787"/>
                    <a:pt x="0" y="5974"/>
                  </a:cubicBezTo>
                  <a:cubicBezTo>
                    <a:pt x="0" y="7162"/>
                    <a:pt x="962" y="8122"/>
                    <a:pt x="2149" y="8122"/>
                  </a:cubicBezTo>
                  <a:cubicBezTo>
                    <a:pt x="2155" y="8122"/>
                    <a:pt x="2161" y="8122"/>
                    <a:pt x="2168" y="8122"/>
                  </a:cubicBezTo>
                  <a:lnTo>
                    <a:pt x="2678" y="8122"/>
                  </a:lnTo>
                  <a:lnTo>
                    <a:pt x="2678" y="17342"/>
                  </a:lnTo>
                  <a:cubicBezTo>
                    <a:pt x="2678" y="19843"/>
                    <a:pt x="4366" y="21871"/>
                    <a:pt x="6446" y="21871"/>
                  </a:cubicBezTo>
                  <a:cubicBezTo>
                    <a:pt x="8528" y="21871"/>
                    <a:pt x="10214" y="19843"/>
                    <a:pt x="10214" y="17342"/>
                  </a:cubicBezTo>
                  <a:lnTo>
                    <a:pt x="10214" y="14329"/>
                  </a:lnTo>
                  <a:cubicBezTo>
                    <a:pt x="11657" y="13963"/>
                    <a:pt x="12913" y="13076"/>
                    <a:pt x="13742" y="11840"/>
                  </a:cubicBezTo>
                  <a:cubicBezTo>
                    <a:pt x="14405" y="10942"/>
                    <a:pt x="14763" y="9856"/>
                    <a:pt x="14763" y="8739"/>
                  </a:cubicBezTo>
                  <a:lnTo>
                    <a:pt x="14763" y="1976"/>
                  </a:lnTo>
                  <a:cubicBezTo>
                    <a:pt x="14685" y="1982"/>
                    <a:pt x="14610" y="1995"/>
                    <a:pt x="14530" y="1995"/>
                  </a:cubicBezTo>
                  <a:cubicBezTo>
                    <a:pt x="13272" y="1994"/>
                    <a:pt x="12178" y="1323"/>
                    <a:pt x="11565" y="325"/>
                  </a:cubicBezTo>
                  <a:cubicBezTo>
                    <a:pt x="11029" y="358"/>
                    <a:pt x="10480" y="383"/>
                    <a:pt x="9939" y="395"/>
                  </a:cubicBezTo>
                  <a:cubicBezTo>
                    <a:pt x="9600" y="479"/>
                    <a:pt x="9252" y="520"/>
                    <a:pt x="8905" y="520"/>
                  </a:cubicBezTo>
                  <a:cubicBezTo>
                    <a:pt x="8452" y="520"/>
                    <a:pt x="7999" y="449"/>
                    <a:pt x="7565" y="308"/>
                  </a:cubicBezTo>
                  <a:cubicBezTo>
                    <a:pt x="7114" y="251"/>
                    <a:pt x="6710" y="169"/>
                    <a:pt x="6380" y="50"/>
                  </a:cubicBezTo>
                  <a:cubicBezTo>
                    <a:pt x="6287" y="17"/>
                    <a:pt x="6189" y="0"/>
                    <a:pt x="6092"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4" name="Google Shape;1464;p48"/>
            <p:cNvSpPr/>
            <p:nvPr/>
          </p:nvSpPr>
          <p:spPr>
            <a:xfrm>
              <a:off x="9749729" y="-1135218"/>
              <a:ext cx="261992" cy="136902"/>
            </a:xfrm>
            <a:custGeom>
              <a:avLst/>
              <a:gdLst/>
              <a:ahLst/>
              <a:cxnLst/>
              <a:rect l="l" t="t" r="r" b="b"/>
              <a:pathLst>
                <a:path w="12267" h="6410" extrusionOk="0">
                  <a:moveTo>
                    <a:pt x="1203" y="1"/>
                  </a:moveTo>
                  <a:lnTo>
                    <a:pt x="1203" y="363"/>
                  </a:lnTo>
                  <a:cubicBezTo>
                    <a:pt x="1203" y="3623"/>
                    <a:pt x="1" y="6409"/>
                    <a:pt x="6757" y="6409"/>
                  </a:cubicBezTo>
                  <a:cubicBezTo>
                    <a:pt x="6915" y="6409"/>
                    <a:pt x="7078" y="6408"/>
                    <a:pt x="7246" y="6405"/>
                  </a:cubicBezTo>
                  <a:cubicBezTo>
                    <a:pt x="9338" y="6405"/>
                    <a:pt x="11183" y="5339"/>
                    <a:pt x="12267" y="3722"/>
                  </a:cubicBezTo>
                  <a:lnTo>
                    <a:pt x="12267" y="3722"/>
                  </a:lnTo>
                  <a:cubicBezTo>
                    <a:pt x="11311" y="5025"/>
                    <a:pt x="9773" y="5875"/>
                    <a:pt x="8032" y="5875"/>
                  </a:cubicBezTo>
                  <a:lnTo>
                    <a:pt x="7199" y="5875"/>
                  </a:lnTo>
                  <a:cubicBezTo>
                    <a:pt x="4297" y="5875"/>
                    <a:pt x="1945" y="3522"/>
                    <a:pt x="1945" y="621"/>
                  </a:cubicBezTo>
                  <a:lnTo>
                    <a:pt x="1945"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5" name="Google Shape;1465;p48"/>
            <p:cNvSpPr/>
            <p:nvPr/>
          </p:nvSpPr>
          <p:spPr>
            <a:xfrm>
              <a:off x="9747081" y="-1496480"/>
              <a:ext cx="370745" cy="272906"/>
            </a:xfrm>
            <a:custGeom>
              <a:avLst/>
              <a:gdLst/>
              <a:ahLst/>
              <a:cxnLst/>
              <a:rect l="l" t="t" r="r" b="b"/>
              <a:pathLst>
                <a:path w="17359" h="12778" extrusionOk="0">
                  <a:moveTo>
                    <a:pt x="14220" y="0"/>
                  </a:moveTo>
                  <a:cubicBezTo>
                    <a:pt x="12855" y="0"/>
                    <a:pt x="11622" y="895"/>
                    <a:pt x="11222" y="2237"/>
                  </a:cubicBezTo>
                  <a:cubicBezTo>
                    <a:pt x="10408" y="1093"/>
                    <a:pt x="9076" y="346"/>
                    <a:pt x="7566" y="346"/>
                  </a:cubicBezTo>
                  <a:cubicBezTo>
                    <a:pt x="5664" y="346"/>
                    <a:pt x="4043" y="1533"/>
                    <a:pt x="3391" y="3204"/>
                  </a:cubicBezTo>
                  <a:cubicBezTo>
                    <a:pt x="1796" y="3899"/>
                    <a:pt x="617" y="5372"/>
                    <a:pt x="338" y="7145"/>
                  </a:cubicBezTo>
                  <a:cubicBezTo>
                    <a:pt x="116" y="7769"/>
                    <a:pt x="2" y="8428"/>
                    <a:pt x="2" y="9092"/>
                  </a:cubicBezTo>
                  <a:lnTo>
                    <a:pt x="2" y="12565"/>
                  </a:lnTo>
                  <a:cubicBezTo>
                    <a:pt x="0" y="12637"/>
                    <a:pt x="9" y="12708"/>
                    <a:pt x="26" y="12777"/>
                  </a:cubicBezTo>
                  <a:cubicBezTo>
                    <a:pt x="278" y="12676"/>
                    <a:pt x="545" y="12624"/>
                    <a:pt x="815" y="12622"/>
                  </a:cubicBezTo>
                  <a:lnTo>
                    <a:pt x="2563" y="12622"/>
                  </a:lnTo>
                  <a:cubicBezTo>
                    <a:pt x="2578" y="12622"/>
                    <a:pt x="2591" y="12627"/>
                    <a:pt x="2608" y="12627"/>
                  </a:cubicBezTo>
                  <a:cubicBezTo>
                    <a:pt x="2617" y="12615"/>
                    <a:pt x="2626" y="12600"/>
                    <a:pt x="2635" y="12586"/>
                  </a:cubicBezTo>
                  <a:lnTo>
                    <a:pt x="2992" y="12586"/>
                  </a:lnTo>
                  <a:cubicBezTo>
                    <a:pt x="3732" y="11590"/>
                    <a:pt x="4166" y="9940"/>
                    <a:pt x="4385" y="8872"/>
                  </a:cubicBezTo>
                  <a:cubicBezTo>
                    <a:pt x="4498" y="8822"/>
                    <a:pt x="4618" y="8797"/>
                    <a:pt x="4739" y="8797"/>
                  </a:cubicBezTo>
                  <a:cubicBezTo>
                    <a:pt x="4837" y="8797"/>
                    <a:pt x="4935" y="8813"/>
                    <a:pt x="5029" y="8847"/>
                  </a:cubicBezTo>
                  <a:cubicBezTo>
                    <a:pt x="5358" y="8966"/>
                    <a:pt x="5762" y="9048"/>
                    <a:pt x="6212" y="9104"/>
                  </a:cubicBezTo>
                  <a:cubicBezTo>
                    <a:pt x="6648" y="9246"/>
                    <a:pt x="7101" y="9317"/>
                    <a:pt x="7555" y="9317"/>
                  </a:cubicBezTo>
                  <a:cubicBezTo>
                    <a:pt x="7901" y="9317"/>
                    <a:pt x="8248" y="9275"/>
                    <a:pt x="8588" y="9192"/>
                  </a:cubicBezTo>
                  <a:cubicBezTo>
                    <a:pt x="9127" y="9182"/>
                    <a:pt x="9677" y="9155"/>
                    <a:pt x="10214" y="9122"/>
                  </a:cubicBezTo>
                  <a:cubicBezTo>
                    <a:pt x="10825" y="10121"/>
                    <a:pt x="11921" y="10792"/>
                    <a:pt x="13179" y="10792"/>
                  </a:cubicBezTo>
                  <a:cubicBezTo>
                    <a:pt x="13257" y="10792"/>
                    <a:pt x="13332" y="10779"/>
                    <a:pt x="13410" y="10773"/>
                  </a:cubicBezTo>
                  <a:cubicBezTo>
                    <a:pt x="13697" y="10755"/>
                    <a:pt x="13978" y="10708"/>
                    <a:pt x="14243" y="10624"/>
                  </a:cubicBezTo>
                  <a:cubicBezTo>
                    <a:pt x="15645" y="10174"/>
                    <a:pt x="16660" y="8860"/>
                    <a:pt x="16660" y="7310"/>
                  </a:cubicBezTo>
                  <a:cubicBezTo>
                    <a:pt x="16660" y="6697"/>
                    <a:pt x="16498" y="6097"/>
                    <a:pt x="16192" y="5568"/>
                  </a:cubicBezTo>
                  <a:cubicBezTo>
                    <a:pt x="16929" y="4975"/>
                    <a:pt x="17358" y="4079"/>
                    <a:pt x="17357" y="3132"/>
                  </a:cubicBezTo>
                  <a:cubicBezTo>
                    <a:pt x="17355" y="1577"/>
                    <a:pt x="16214" y="257"/>
                    <a:pt x="14676" y="34"/>
                  </a:cubicBezTo>
                  <a:cubicBezTo>
                    <a:pt x="14523" y="11"/>
                    <a:pt x="14371" y="0"/>
                    <a:pt x="1422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6" name="Google Shape;1466;p48"/>
            <p:cNvSpPr/>
            <p:nvPr/>
          </p:nvSpPr>
          <p:spPr>
            <a:xfrm>
              <a:off x="9441092" y="-809986"/>
              <a:ext cx="43099" cy="34813"/>
            </a:xfrm>
            <a:custGeom>
              <a:avLst/>
              <a:gdLst/>
              <a:ahLst/>
              <a:cxnLst/>
              <a:rect l="l" t="t" r="r" b="b"/>
              <a:pathLst>
                <a:path w="2018" h="1630" extrusionOk="0">
                  <a:moveTo>
                    <a:pt x="1770" y="1"/>
                  </a:moveTo>
                  <a:cubicBezTo>
                    <a:pt x="1722" y="1"/>
                    <a:pt x="1674" y="17"/>
                    <a:pt x="1633" y="49"/>
                  </a:cubicBezTo>
                  <a:lnTo>
                    <a:pt x="161" y="1238"/>
                  </a:lnTo>
                  <a:cubicBezTo>
                    <a:pt x="0" y="1368"/>
                    <a:pt x="92" y="1628"/>
                    <a:pt x="299" y="1629"/>
                  </a:cubicBezTo>
                  <a:cubicBezTo>
                    <a:pt x="350" y="1629"/>
                    <a:pt x="399" y="1611"/>
                    <a:pt x="438" y="1581"/>
                  </a:cubicBezTo>
                  <a:lnTo>
                    <a:pt x="1911" y="391"/>
                  </a:lnTo>
                  <a:cubicBezTo>
                    <a:pt x="2004" y="314"/>
                    <a:pt x="2018" y="176"/>
                    <a:pt x="1943" y="83"/>
                  </a:cubicBezTo>
                  <a:cubicBezTo>
                    <a:pt x="1899" y="29"/>
                    <a:pt x="1835" y="1"/>
                    <a:pt x="1770"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7" name="Google Shape;1467;p48"/>
            <p:cNvSpPr/>
            <p:nvPr/>
          </p:nvSpPr>
          <p:spPr>
            <a:xfrm>
              <a:off x="9430627" y="-837025"/>
              <a:ext cx="43185" cy="34791"/>
            </a:xfrm>
            <a:custGeom>
              <a:avLst/>
              <a:gdLst/>
              <a:ahLst/>
              <a:cxnLst/>
              <a:rect l="l" t="t" r="r" b="b"/>
              <a:pathLst>
                <a:path w="2022" h="1629" extrusionOk="0">
                  <a:moveTo>
                    <a:pt x="1773" y="0"/>
                  </a:moveTo>
                  <a:cubicBezTo>
                    <a:pt x="1725" y="0"/>
                    <a:pt x="1676" y="16"/>
                    <a:pt x="1635" y="49"/>
                  </a:cubicBezTo>
                  <a:lnTo>
                    <a:pt x="163" y="1238"/>
                  </a:lnTo>
                  <a:cubicBezTo>
                    <a:pt x="1" y="1369"/>
                    <a:pt x="94" y="1628"/>
                    <a:pt x="301" y="1628"/>
                  </a:cubicBezTo>
                  <a:cubicBezTo>
                    <a:pt x="350" y="1628"/>
                    <a:pt x="400" y="1612"/>
                    <a:pt x="439" y="1580"/>
                  </a:cubicBezTo>
                  <a:lnTo>
                    <a:pt x="1912" y="391"/>
                  </a:lnTo>
                  <a:cubicBezTo>
                    <a:pt x="2006" y="315"/>
                    <a:pt x="2021" y="177"/>
                    <a:pt x="1945" y="82"/>
                  </a:cubicBezTo>
                  <a:cubicBezTo>
                    <a:pt x="1901" y="28"/>
                    <a:pt x="1837" y="0"/>
                    <a:pt x="1773"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8" name="Google Shape;1468;p48"/>
            <p:cNvSpPr/>
            <p:nvPr/>
          </p:nvSpPr>
          <p:spPr>
            <a:xfrm>
              <a:off x="9424049" y="-867203"/>
              <a:ext cx="43185" cy="34834"/>
            </a:xfrm>
            <a:custGeom>
              <a:avLst/>
              <a:gdLst/>
              <a:ahLst/>
              <a:cxnLst/>
              <a:rect l="l" t="t" r="r" b="b"/>
              <a:pathLst>
                <a:path w="2022" h="1631" extrusionOk="0">
                  <a:moveTo>
                    <a:pt x="1774" y="1"/>
                  </a:moveTo>
                  <a:cubicBezTo>
                    <a:pt x="1725" y="1"/>
                    <a:pt x="1676" y="17"/>
                    <a:pt x="1636" y="50"/>
                  </a:cubicBezTo>
                  <a:lnTo>
                    <a:pt x="163" y="1238"/>
                  </a:lnTo>
                  <a:cubicBezTo>
                    <a:pt x="1" y="1369"/>
                    <a:pt x="94" y="1630"/>
                    <a:pt x="301" y="1630"/>
                  </a:cubicBezTo>
                  <a:cubicBezTo>
                    <a:pt x="352" y="1630"/>
                    <a:pt x="400" y="1612"/>
                    <a:pt x="439" y="1581"/>
                  </a:cubicBezTo>
                  <a:lnTo>
                    <a:pt x="1912" y="393"/>
                  </a:lnTo>
                  <a:cubicBezTo>
                    <a:pt x="2006" y="317"/>
                    <a:pt x="2021" y="177"/>
                    <a:pt x="1945" y="83"/>
                  </a:cubicBezTo>
                  <a:cubicBezTo>
                    <a:pt x="1901" y="29"/>
                    <a:pt x="1838" y="1"/>
                    <a:pt x="177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9" name="Google Shape;1469;p48"/>
            <p:cNvSpPr/>
            <p:nvPr/>
          </p:nvSpPr>
          <p:spPr>
            <a:xfrm>
              <a:off x="9418133" y="-892362"/>
              <a:ext cx="43164" cy="34791"/>
            </a:xfrm>
            <a:custGeom>
              <a:avLst/>
              <a:gdLst/>
              <a:ahLst/>
              <a:cxnLst/>
              <a:rect l="l" t="t" r="r" b="b"/>
              <a:pathLst>
                <a:path w="2021" h="1629" extrusionOk="0">
                  <a:moveTo>
                    <a:pt x="1773" y="0"/>
                  </a:moveTo>
                  <a:cubicBezTo>
                    <a:pt x="1724" y="0"/>
                    <a:pt x="1676" y="16"/>
                    <a:pt x="1635" y="49"/>
                  </a:cubicBezTo>
                  <a:lnTo>
                    <a:pt x="162" y="1237"/>
                  </a:lnTo>
                  <a:cubicBezTo>
                    <a:pt x="0" y="1367"/>
                    <a:pt x="92" y="1628"/>
                    <a:pt x="300" y="1628"/>
                  </a:cubicBezTo>
                  <a:cubicBezTo>
                    <a:pt x="350" y="1628"/>
                    <a:pt x="400" y="1612"/>
                    <a:pt x="439" y="1580"/>
                  </a:cubicBezTo>
                  <a:lnTo>
                    <a:pt x="1911" y="391"/>
                  </a:lnTo>
                  <a:cubicBezTo>
                    <a:pt x="2006" y="315"/>
                    <a:pt x="2021" y="177"/>
                    <a:pt x="1944" y="82"/>
                  </a:cubicBezTo>
                  <a:cubicBezTo>
                    <a:pt x="1901" y="28"/>
                    <a:pt x="1837" y="0"/>
                    <a:pt x="1773"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0" name="Google Shape;1470;p48"/>
            <p:cNvSpPr/>
            <p:nvPr/>
          </p:nvSpPr>
          <p:spPr>
            <a:xfrm>
              <a:off x="9704537" y="-1049169"/>
              <a:ext cx="326343" cy="218210"/>
            </a:xfrm>
            <a:custGeom>
              <a:avLst/>
              <a:gdLst/>
              <a:ahLst/>
              <a:cxnLst/>
              <a:rect l="l" t="t" r="r" b="b"/>
              <a:pathLst>
                <a:path w="15280" h="10217" extrusionOk="0">
                  <a:moveTo>
                    <a:pt x="2368" y="0"/>
                  </a:moveTo>
                  <a:cubicBezTo>
                    <a:pt x="2053" y="0"/>
                    <a:pt x="1738" y="73"/>
                    <a:pt x="1459" y="222"/>
                  </a:cubicBezTo>
                  <a:cubicBezTo>
                    <a:pt x="967" y="484"/>
                    <a:pt x="653" y="969"/>
                    <a:pt x="575" y="1517"/>
                  </a:cubicBezTo>
                  <a:cubicBezTo>
                    <a:pt x="463" y="2314"/>
                    <a:pt x="338" y="3059"/>
                    <a:pt x="162" y="3838"/>
                  </a:cubicBezTo>
                  <a:cubicBezTo>
                    <a:pt x="0" y="4554"/>
                    <a:pt x="41" y="5300"/>
                    <a:pt x="279" y="5994"/>
                  </a:cubicBezTo>
                  <a:cubicBezTo>
                    <a:pt x="1013" y="8107"/>
                    <a:pt x="3402" y="9280"/>
                    <a:pt x="5428" y="9824"/>
                  </a:cubicBezTo>
                  <a:cubicBezTo>
                    <a:pt x="6394" y="10085"/>
                    <a:pt x="7397" y="10217"/>
                    <a:pt x="8400" y="10217"/>
                  </a:cubicBezTo>
                  <a:cubicBezTo>
                    <a:pt x="9346" y="10217"/>
                    <a:pt x="10293" y="10100"/>
                    <a:pt x="11209" y="9865"/>
                  </a:cubicBezTo>
                  <a:cubicBezTo>
                    <a:pt x="11427" y="9809"/>
                    <a:pt x="11640" y="9748"/>
                    <a:pt x="11853" y="9679"/>
                  </a:cubicBezTo>
                  <a:cubicBezTo>
                    <a:pt x="12750" y="9389"/>
                    <a:pt x="13646" y="8966"/>
                    <a:pt x="14224" y="8223"/>
                  </a:cubicBezTo>
                  <a:cubicBezTo>
                    <a:pt x="15001" y="7220"/>
                    <a:pt x="14919" y="6022"/>
                    <a:pt x="15087" y="4839"/>
                  </a:cubicBezTo>
                  <a:cubicBezTo>
                    <a:pt x="15279" y="3497"/>
                    <a:pt x="14384" y="1988"/>
                    <a:pt x="12996" y="1723"/>
                  </a:cubicBezTo>
                  <a:cubicBezTo>
                    <a:pt x="12909" y="1706"/>
                    <a:pt x="12818" y="1699"/>
                    <a:pt x="12724" y="1699"/>
                  </a:cubicBezTo>
                  <a:cubicBezTo>
                    <a:pt x="12027" y="1699"/>
                    <a:pt x="11176" y="2112"/>
                    <a:pt x="10499" y="2196"/>
                  </a:cubicBezTo>
                  <a:cubicBezTo>
                    <a:pt x="10098" y="2246"/>
                    <a:pt x="9694" y="2271"/>
                    <a:pt x="9291" y="2271"/>
                  </a:cubicBezTo>
                  <a:cubicBezTo>
                    <a:pt x="8766" y="2271"/>
                    <a:pt x="8242" y="2229"/>
                    <a:pt x="7724" y="2145"/>
                  </a:cubicBezTo>
                  <a:cubicBezTo>
                    <a:pt x="7038" y="2032"/>
                    <a:pt x="6370" y="1840"/>
                    <a:pt x="5730" y="1571"/>
                  </a:cubicBezTo>
                  <a:cubicBezTo>
                    <a:pt x="5386" y="1427"/>
                    <a:pt x="5053" y="1260"/>
                    <a:pt x="4733" y="1068"/>
                  </a:cubicBezTo>
                  <a:cubicBezTo>
                    <a:pt x="4420" y="879"/>
                    <a:pt x="4109" y="675"/>
                    <a:pt x="3797" y="487"/>
                  </a:cubicBezTo>
                  <a:cubicBezTo>
                    <a:pt x="3540" y="333"/>
                    <a:pt x="3274" y="189"/>
                    <a:pt x="2988" y="97"/>
                  </a:cubicBezTo>
                  <a:cubicBezTo>
                    <a:pt x="2788" y="33"/>
                    <a:pt x="2578" y="0"/>
                    <a:pt x="236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1" name="Google Shape;1471;p48"/>
            <p:cNvSpPr/>
            <p:nvPr/>
          </p:nvSpPr>
          <p:spPr>
            <a:xfrm>
              <a:off x="9442203" y="-1059847"/>
              <a:ext cx="590172" cy="274764"/>
            </a:xfrm>
            <a:custGeom>
              <a:avLst/>
              <a:gdLst/>
              <a:ahLst/>
              <a:cxnLst/>
              <a:rect l="l" t="t" r="r" b="b"/>
              <a:pathLst>
                <a:path w="27633" h="12865" extrusionOk="0">
                  <a:moveTo>
                    <a:pt x="14723" y="0"/>
                  </a:moveTo>
                  <a:cubicBezTo>
                    <a:pt x="14408" y="0"/>
                    <a:pt x="14093" y="73"/>
                    <a:pt x="13814" y="222"/>
                  </a:cubicBezTo>
                  <a:cubicBezTo>
                    <a:pt x="13421" y="432"/>
                    <a:pt x="13148" y="786"/>
                    <a:pt x="13011" y="1199"/>
                  </a:cubicBezTo>
                  <a:cubicBezTo>
                    <a:pt x="2198" y="1847"/>
                    <a:pt x="230" y="7130"/>
                    <a:pt x="16" y="7839"/>
                  </a:cubicBezTo>
                  <a:cubicBezTo>
                    <a:pt x="1" y="7887"/>
                    <a:pt x="1" y="7939"/>
                    <a:pt x="17" y="7989"/>
                  </a:cubicBezTo>
                  <a:lnTo>
                    <a:pt x="1538" y="12693"/>
                  </a:lnTo>
                  <a:cubicBezTo>
                    <a:pt x="1574" y="12803"/>
                    <a:pt x="1674" y="12864"/>
                    <a:pt x="1776" y="12864"/>
                  </a:cubicBezTo>
                  <a:cubicBezTo>
                    <a:pt x="1840" y="12864"/>
                    <a:pt x="1906" y="12839"/>
                    <a:pt x="1957" y="12786"/>
                  </a:cubicBezTo>
                  <a:cubicBezTo>
                    <a:pt x="6037" y="8612"/>
                    <a:pt x="9788" y="6768"/>
                    <a:pt x="12631" y="5988"/>
                  </a:cubicBezTo>
                  <a:cubicBezTo>
                    <a:pt x="12631" y="5989"/>
                    <a:pt x="12631" y="5992"/>
                    <a:pt x="12633" y="5994"/>
                  </a:cubicBezTo>
                  <a:cubicBezTo>
                    <a:pt x="13367" y="8107"/>
                    <a:pt x="15754" y="9278"/>
                    <a:pt x="17780" y="9825"/>
                  </a:cubicBezTo>
                  <a:cubicBezTo>
                    <a:pt x="18748" y="10086"/>
                    <a:pt x="19751" y="10217"/>
                    <a:pt x="20754" y="10217"/>
                  </a:cubicBezTo>
                  <a:cubicBezTo>
                    <a:pt x="21700" y="10217"/>
                    <a:pt x="22647" y="10100"/>
                    <a:pt x="23563" y="9865"/>
                  </a:cubicBezTo>
                  <a:cubicBezTo>
                    <a:pt x="23779" y="9810"/>
                    <a:pt x="23994" y="9748"/>
                    <a:pt x="24207" y="9679"/>
                  </a:cubicBezTo>
                  <a:cubicBezTo>
                    <a:pt x="25103" y="9389"/>
                    <a:pt x="25999" y="8966"/>
                    <a:pt x="26577" y="8223"/>
                  </a:cubicBezTo>
                  <a:cubicBezTo>
                    <a:pt x="27355" y="7222"/>
                    <a:pt x="27274" y="6022"/>
                    <a:pt x="27442" y="4839"/>
                  </a:cubicBezTo>
                  <a:cubicBezTo>
                    <a:pt x="27633" y="3497"/>
                    <a:pt x="26694" y="2161"/>
                    <a:pt x="25351" y="1723"/>
                  </a:cubicBezTo>
                  <a:cubicBezTo>
                    <a:pt x="25208" y="1676"/>
                    <a:pt x="25064" y="1657"/>
                    <a:pt x="24919" y="1657"/>
                  </a:cubicBezTo>
                  <a:cubicBezTo>
                    <a:pt x="24214" y="1657"/>
                    <a:pt x="23490" y="2117"/>
                    <a:pt x="22853" y="2196"/>
                  </a:cubicBezTo>
                  <a:cubicBezTo>
                    <a:pt x="22451" y="2246"/>
                    <a:pt x="22046" y="2271"/>
                    <a:pt x="21641" y="2271"/>
                  </a:cubicBezTo>
                  <a:cubicBezTo>
                    <a:pt x="21118" y="2271"/>
                    <a:pt x="20595" y="2229"/>
                    <a:pt x="20077" y="2145"/>
                  </a:cubicBezTo>
                  <a:cubicBezTo>
                    <a:pt x="19393" y="2032"/>
                    <a:pt x="18725" y="1840"/>
                    <a:pt x="18085" y="1571"/>
                  </a:cubicBezTo>
                  <a:cubicBezTo>
                    <a:pt x="17741" y="1427"/>
                    <a:pt x="17408" y="1260"/>
                    <a:pt x="17088" y="1068"/>
                  </a:cubicBezTo>
                  <a:cubicBezTo>
                    <a:pt x="16775" y="879"/>
                    <a:pt x="16464" y="675"/>
                    <a:pt x="16152" y="487"/>
                  </a:cubicBezTo>
                  <a:cubicBezTo>
                    <a:pt x="15895" y="331"/>
                    <a:pt x="15629" y="189"/>
                    <a:pt x="15343" y="97"/>
                  </a:cubicBezTo>
                  <a:cubicBezTo>
                    <a:pt x="15143" y="33"/>
                    <a:pt x="14933" y="0"/>
                    <a:pt x="1472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2" name="Google Shape;1472;p48"/>
            <p:cNvSpPr/>
            <p:nvPr/>
          </p:nvSpPr>
          <p:spPr>
            <a:xfrm>
              <a:off x="9753189" y="-1035735"/>
              <a:ext cx="51963" cy="152770"/>
            </a:xfrm>
            <a:custGeom>
              <a:avLst/>
              <a:gdLst/>
              <a:ahLst/>
              <a:cxnLst/>
              <a:rect l="l" t="t" r="r" b="b"/>
              <a:pathLst>
                <a:path w="2433" h="7153" extrusionOk="0">
                  <a:moveTo>
                    <a:pt x="1648" y="0"/>
                  </a:moveTo>
                  <a:cubicBezTo>
                    <a:pt x="1638" y="0"/>
                    <a:pt x="1628" y="1"/>
                    <a:pt x="1618" y="2"/>
                  </a:cubicBezTo>
                  <a:cubicBezTo>
                    <a:pt x="1498" y="20"/>
                    <a:pt x="1414" y="131"/>
                    <a:pt x="1430" y="252"/>
                  </a:cubicBezTo>
                  <a:cubicBezTo>
                    <a:pt x="1436" y="292"/>
                    <a:pt x="1969" y="4317"/>
                    <a:pt x="111" y="6800"/>
                  </a:cubicBezTo>
                  <a:cubicBezTo>
                    <a:pt x="1" y="6945"/>
                    <a:pt x="105" y="7152"/>
                    <a:pt x="286" y="7152"/>
                  </a:cubicBezTo>
                  <a:cubicBezTo>
                    <a:pt x="357" y="7152"/>
                    <a:pt x="421" y="7119"/>
                    <a:pt x="463" y="7064"/>
                  </a:cubicBezTo>
                  <a:cubicBezTo>
                    <a:pt x="2433" y="4434"/>
                    <a:pt x="1889" y="363"/>
                    <a:pt x="1865" y="190"/>
                  </a:cubicBezTo>
                  <a:cubicBezTo>
                    <a:pt x="1850" y="80"/>
                    <a:pt x="1756" y="0"/>
                    <a:pt x="164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3" name="Google Shape;1473;p48"/>
            <p:cNvSpPr/>
            <p:nvPr/>
          </p:nvSpPr>
          <p:spPr>
            <a:xfrm>
              <a:off x="9861920" y="-1005642"/>
              <a:ext cx="47414" cy="157939"/>
            </a:xfrm>
            <a:custGeom>
              <a:avLst/>
              <a:gdLst/>
              <a:ahLst/>
              <a:cxnLst/>
              <a:rect l="l" t="t" r="r" b="b"/>
              <a:pathLst>
                <a:path w="2220" h="7395" extrusionOk="0">
                  <a:moveTo>
                    <a:pt x="1369" y="0"/>
                  </a:moveTo>
                  <a:cubicBezTo>
                    <a:pt x="1357" y="0"/>
                    <a:pt x="1346" y="1"/>
                    <a:pt x="1335" y="3"/>
                  </a:cubicBezTo>
                  <a:cubicBezTo>
                    <a:pt x="1216" y="22"/>
                    <a:pt x="1134" y="134"/>
                    <a:pt x="1150" y="252"/>
                  </a:cubicBezTo>
                  <a:cubicBezTo>
                    <a:pt x="1158" y="291"/>
                    <a:pt x="1758" y="4247"/>
                    <a:pt x="88" y="7061"/>
                  </a:cubicBezTo>
                  <a:cubicBezTo>
                    <a:pt x="0" y="7209"/>
                    <a:pt x="107" y="7395"/>
                    <a:pt x="277" y="7395"/>
                  </a:cubicBezTo>
                  <a:cubicBezTo>
                    <a:pt x="355" y="7395"/>
                    <a:pt x="427" y="7354"/>
                    <a:pt x="466" y="7287"/>
                  </a:cubicBezTo>
                  <a:cubicBezTo>
                    <a:pt x="2219" y="4334"/>
                    <a:pt x="1613" y="351"/>
                    <a:pt x="1586" y="183"/>
                  </a:cubicBezTo>
                  <a:cubicBezTo>
                    <a:pt x="1567" y="76"/>
                    <a:pt x="1474" y="0"/>
                    <a:pt x="1369"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4" name="Google Shape;1474;p48"/>
            <p:cNvSpPr/>
            <p:nvPr/>
          </p:nvSpPr>
          <p:spPr>
            <a:xfrm>
              <a:off x="9968110" y="-1017432"/>
              <a:ext cx="49015" cy="152706"/>
            </a:xfrm>
            <a:custGeom>
              <a:avLst/>
              <a:gdLst/>
              <a:ahLst/>
              <a:cxnLst/>
              <a:rect l="l" t="t" r="r" b="b"/>
              <a:pathLst>
                <a:path w="2295" h="7150" extrusionOk="0">
                  <a:moveTo>
                    <a:pt x="537" y="1"/>
                  </a:moveTo>
                  <a:cubicBezTo>
                    <a:pt x="504" y="1"/>
                    <a:pt x="471" y="8"/>
                    <a:pt x="440" y="24"/>
                  </a:cubicBezTo>
                  <a:cubicBezTo>
                    <a:pt x="332" y="76"/>
                    <a:pt x="287" y="207"/>
                    <a:pt x="340" y="316"/>
                  </a:cubicBezTo>
                  <a:cubicBezTo>
                    <a:pt x="355" y="346"/>
                    <a:pt x="1803" y="3377"/>
                    <a:pt x="75" y="6830"/>
                  </a:cubicBezTo>
                  <a:cubicBezTo>
                    <a:pt x="0" y="6977"/>
                    <a:pt x="107" y="7150"/>
                    <a:pt x="272" y="7150"/>
                  </a:cubicBezTo>
                  <a:cubicBezTo>
                    <a:pt x="355" y="7150"/>
                    <a:pt x="431" y="7102"/>
                    <a:pt x="469" y="7028"/>
                  </a:cubicBezTo>
                  <a:cubicBezTo>
                    <a:pt x="2294" y="3382"/>
                    <a:pt x="799" y="253"/>
                    <a:pt x="734" y="123"/>
                  </a:cubicBezTo>
                  <a:cubicBezTo>
                    <a:pt x="696" y="46"/>
                    <a:pt x="618" y="1"/>
                    <a:pt x="53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475" name="Google Shape;1475;p48"/>
          <p:cNvGrpSpPr/>
          <p:nvPr/>
        </p:nvGrpSpPr>
        <p:grpSpPr>
          <a:xfrm>
            <a:off x="11009597" y="1103570"/>
            <a:ext cx="209769" cy="257727"/>
            <a:chOff x="6898877" y="1848546"/>
            <a:chExt cx="139561" cy="171498"/>
          </a:xfrm>
        </p:grpSpPr>
        <p:sp>
          <p:nvSpPr>
            <p:cNvPr id="1476" name="Google Shape;1476;p48"/>
            <p:cNvSpPr/>
            <p:nvPr/>
          </p:nvSpPr>
          <p:spPr>
            <a:xfrm>
              <a:off x="6898877" y="1891743"/>
              <a:ext cx="20507" cy="25812"/>
            </a:xfrm>
            <a:custGeom>
              <a:avLst/>
              <a:gdLst/>
              <a:ahLst/>
              <a:cxnLst/>
              <a:rect l="l" t="t" r="r" b="b"/>
              <a:pathLst>
                <a:path w="1156" h="1455" extrusionOk="0">
                  <a:moveTo>
                    <a:pt x="565" y="1"/>
                  </a:moveTo>
                  <a:cubicBezTo>
                    <a:pt x="558" y="1"/>
                    <a:pt x="552" y="1"/>
                    <a:pt x="546" y="1"/>
                  </a:cubicBezTo>
                  <a:cubicBezTo>
                    <a:pt x="237" y="16"/>
                    <a:pt x="0" y="352"/>
                    <a:pt x="19" y="752"/>
                  </a:cubicBezTo>
                  <a:cubicBezTo>
                    <a:pt x="37" y="1145"/>
                    <a:pt x="290" y="1454"/>
                    <a:pt x="590" y="1454"/>
                  </a:cubicBezTo>
                  <a:cubicBezTo>
                    <a:pt x="596" y="1454"/>
                    <a:pt x="603" y="1454"/>
                    <a:pt x="610" y="1454"/>
                  </a:cubicBezTo>
                  <a:cubicBezTo>
                    <a:pt x="919" y="1441"/>
                    <a:pt x="1156" y="1104"/>
                    <a:pt x="1137" y="703"/>
                  </a:cubicBezTo>
                  <a:cubicBezTo>
                    <a:pt x="1121" y="310"/>
                    <a:pt x="867" y="1"/>
                    <a:pt x="56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7" name="Google Shape;1477;p48"/>
            <p:cNvSpPr/>
            <p:nvPr/>
          </p:nvSpPr>
          <p:spPr>
            <a:xfrm>
              <a:off x="7017948" y="1899194"/>
              <a:ext cx="20490" cy="25812"/>
            </a:xfrm>
            <a:custGeom>
              <a:avLst/>
              <a:gdLst/>
              <a:ahLst/>
              <a:cxnLst/>
              <a:rect l="l" t="t" r="r" b="b"/>
              <a:pathLst>
                <a:path w="1155" h="1455" extrusionOk="0">
                  <a:moveTo>
                    <a:pt x="564" y="1"/>
                  </a:moveTo>
                  <a:cubicBezTo>
                    <a:pt x="557" y="1"/>
                    <a:pt x="551" y="1"/>
                    <a:pt x="545" y="1"/>
                  </a:cubicBezTo>
                  <a:cubicBezTo>
                    <a:pt x="236" y="14"/>
                    <a:pt x="1" y="351"/>
                    <a:pt x="18" y="752"/>
                  </a:cubicBezTo>
                  <a:cubicBezTo>
                    <a:pt x="35" y="1145"/>
                    <a:pt x="290" y="1454"/>
                    <a:pt x="590" y="1454"/>
                  </a:cubicBezTo>
                  <a:cubicBezTo>
                    <a:pt x="597" y="1454"/>
                    <a:pt x="603" y="1454"/>
                    <a:pt x="609" y="1454"/>
                  </a:cubicBezTo>
                  <a:cubicBezTo>
                    <a:pt x="918" y="1441"/>
                    <a:pt x="1155" y="1104"/>
                    <a:pt x="1136" y="703"/>
                  </a:cubicBezTo>
                  <a:cubicBezTo>
                    <a:pt x="1120" y="310"/>
                    <a:pt x="865" y="1"/>
                    <a:pt x="56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8" name="Google Shape;1478;p48"/>
            <p:cNvSpPr/>
            <p:nvPr/>
          </p:nvSpPr>
          <p:spPr>
            <a:xfrm>
              <a:off x="6927545" y="1848546"/>
              <a:ext cx="38673" cy="109332"/>
            </a:xfrm>
            <a:custGeom>
              <a:avLst/>
              <a:gdLst/>
              <a:ahLst/>
              <a:cxnLst/>
              <a:rect l="l" t="t" r="r" b="b"/>
              <a:pathLst>
                <a:path w="2180" h="6163" extrusionOk="0">
                  <a:moveTo>
                    <a:pt x="1424" y="0"/>
                  </a:moveTo>
                  <a:cubicBezTo>
                    <a:pt x="1390" y="0"/>
                    <a:pt x="1356" y="20"/>
                    <a:pt x="1343" y="64"/>
                  </a:cubicBezTo>
                  <a:cubicBezTo>
                    <a:pt x="864" y="1683"/>
                    <a:pt x="0" y="6036"/>
                    <a:pt x="796" y="6151"/>
                  </a:cubicBezTo>
                  <a:cubicBezTo>
                    <a:pt x="851" y="6159"/>
                    <a:pt x="907" y="6163"/>
                    <a:pt x="964" y="6163"/>
                  </a:cubicBezTo>
                  <a:cubicBezTo>
                    <a:pt x="1372" y="6163"/>
                    <a:pt x="1807" y="5969"/>
                    <a:pt x="2066" y="5752"/>
                  </a:cubicBezTo>
                  <a:cubicBezTo>
                    <a:pt x="2180" y="5657"/>
                    <a:pt x="2112" y="5497"/>
                    <a:pt x="1991" y="5497"/>
                  </a:cubicBezTo>
                  <a:cubicBezTo>
                    <a:pt x="1967" y="5497"/>
                    <a:pt x="1941" y="5503"/>
                    <a:pt x="1914" y="5518"/>
                  </a:cubicBezTo>
                  <a:cubicBezTo>
                    <a:pt x="1766" y="5595"/>
                    <a:pt x="1453" y="5761"/>
                    <a:pt x="1202" y="5761"/>
                  </a:cubicBezTo>
                  <a:cubicBezTo>
                    <a:pt x="1099" y="5761"/>
                    <a:pt x="1006" y="5732"/>
                    <a:pt x="940" y="5658"/>
                  </a:cubicBezTo>
                  <a:cubicBezTo>
                    <a:pt x="662" y="5341"/>
                    <a:pt x="1374" y="1127"/>
                    <a:pt x="1511" y="103"/>
                  </a:cubicBezTo>
                  <a:cubicBezTo>
                    <a:pt x="1520" y="39"/>
                    <a:pt x="1472" y="0"/>
                    <a:pt x="1424"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9" name="Google Shape;1479;p48"/>
            <p:cNvSpPr/>
            <p:nvPr/>
          </p:nvSpPr>
          <p:spPr>
            <a:xfrm flipH="1">
              <a:off x="6966227" y="1997745"/>
              <a:ext cx="45663" cy="22299"/>
            </a:xfrm>
            <a:custGeom>
              <a:avLst/>
              <a:gdLst/>
              <a:ahLst/>
              <a:cxnLst/>
              <a:rect l="l" t="t" r="r" b="b"/>
              <a:pathLst>
                <a:path w="2574" h="1257" extrusionOk="0">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480" name="Google Shape;1480;p48"/>
          <p:cNvSpPr/>
          <p:nvPr/>
        </p:nvSpPr>
        <p:spPr>
          <a:xfrm>
            <a:off x="11395970" y="1168564"/>
            <a:ext cx="47964" cy="61605"/>
          </a:xfrm>
          <a:custGeom>
            <a:avLst/>
            <a:gdLst/>
            <a:ahLst/>
            <a:cxnLst/>
            <a:rect l="l" t="t" r="r" b="b"/>
            <a:pathLst>
              <a:path w="2746" h="3527" extrusionOk="0">
                <a:moveTo>
                  <a:pt x="2161" y="1"/>
                </a:moveTo>
                <a:cubicBezTo>
                  <a:pt x="803" y="10"/>
                  <a:pt x="1" y="1515"/>
                  <a:pt x="36" y="2712"/>
                </a:cubicBezTo>
                <a:cubicBezTo>
                  <a:pt x="52" y="3227"/>
                  <a:pt x="168" y="3527"/>
                  <a:pt x="314" y="3527"/>
                </a:cubicBezTo>
                <a:cubicBezTo>
                  <a:pt x="375" y="3527"/>
                  <a:pt x="442" y="3473"/>
                  <a:pt x="509" y="3359"/>
                </a:cubicBezTo>
                <a:cubicBezTo>
                  <a:pt x="743" y="2958"/>
                  <a:pt x="1321" y="2688"/>
                  <a:pt x="1883" y="2688"/>
                </a:cubicBezTo>
                <a:cubicBezTo>
                  <a:pt x="2170" y="2688"/>
                  <a:pt x="2454" y="2759"/>
                  <a:pt x="2684" y="2918"/>
                </a:cubicBezTo>
                <a:cubicBezTo>
                  <a:pt x="2691" y="2923"/>
                  <a:pt x="2697" y="2925"/>
                  <a:pt x="2704" y="2925"/>
                </a:cubicBezTo>
                <a:cubicBezTo>
                  <a:pt x="2726" y="2925"/>
                  <a:pt x="2746" y="2899"/>
                  <a:pt x="2732" y="2875"/>
                </a:cubicBezTo>
                <a:cubicBezTo>
                  <a:pt x="2484" y="2434"/>
                  <a:pt x="2059" y="2263"/>
                  <a:pt x="1609" y="2263"/>
                </a:cubicBezTo>
                <a:cubicBezTo>
                  <a:pt x="1252" y="2263"/>
                  <a:pt x="879" y="2371"/>
                  <a:pt x="569" y="2538"/>
                </a:cubicBezTo>
                <a:cubicBezTo>
                  <a:pt x="696" y="1689"/>
                  <a:pt x="1110" y="395"/>
                  <a:pt x="2187" y="109"/>
                </a:cubicBezTo>
                <a:cubicBezTo>
                  <a:pt x="2254" y="92"/>
                  <a:pt x="2220" y="1"/>
                  <a:pt x="216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1" name="Google Shape;1481;p48"/>
          <p:cNvSpPr/>
          <p:nvPr/>
        </p:nvSpPr>
        <p:spPr>
          <a:xfrm>
            <a:off x="1237891" y="2439100"/>
            <a:ext cx="72140" cy="35233"/>
          </a:xfrm>
          <a:custGeom>
            <a:avLst/>
            <a:gdLst/>
            <a:ahLst/>
            <a:cxnLst/>
            <a:rect l="l" t="t" r="r" b="b"/>
            <a:pathLst>
              <a:path w="2574" h="1257" extrusionOk="0">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2" name="Google Shape;1482;p48"/>
          <p:cNvSpPr/>
          <p:nvPr/>
        </p:nvSpPr>
        <p:spPr>
          <a:xfrm>
            <a:off x="1379033" y="2313329"/>
            <a:ext cx="29876" cy="37728"/>
          </a:xfrm>
          <a:custGeom>
            <a:avLst/>
            <a:gdLst/>
            <a:ahLst/>
            <a:cxnLst/>
            <a:rect l="l" t="t" r="r" b="b"/>
            <a:pathLst>
              <a:path w="1066" h="1346" extrusionOk="0">
                <a:moveTo>
                  <a:pt x="522" y="0"/>
                </a:moveTo>
                <a:cubicBezTo>
                  <a:pt x="517" y="0"/>
                  <a:pt x="512" y="0"/>
                  <a:pt x="507" y="0"/>
                </a:cubicBezTo>
                <a:cubicBezTo>
                  <a:pt x="221" y="11"/>
                  <a:pt x="0" y="321"/>
                  <a:pt x="15" y="693"/>
                </a:cubicBezTo>
                <a:cubicBezTo>
                  <a:pt x="29" y="1058"/>
                  <a:pt x="264" y="1346"/>
                  <a:pt x="543" y="1346"/>
                </a:cubicBezTo>
                <a:cubicBezTo>
                  <a:pt x="548" y="1346"/>
                  <a:pt x="553" y="1346"/>
                  <a:pt x="558" y="1346"/>
                </a:cubicBezTo>
                <a:cubicBezTo>
                  <a:pt x="844" y="1335"/>
                  <a:pt x="1065" y="1025"/>
                  <a:pt x="1051" y="653"/>
                </a:cubicBezTo>
                <a:cubicBezTo>
                  <a:pt x="1037" y="288"/>
                  <a:pt x="802" y="0"/>
                  <a:pt x="52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3" name="Google Shape;1483;p48"/>
          <p:cNvSpPr/>
          <p:nvPr/>
        </p:nvSpPr>
        <p:spPr>
          <a:xfrm>
            <a:off x="1201261" y="2338948"/>
            <a:ext cx="29876" cy="37728"/>
          </a:xfrm>
          <a:custGeom>
            <a:avLst/>
            <a:gdLst/>
            <a:ahLst/>
            <a:cxnLst/>
            <a:rect l="l" t="t" r="r" b="b"/>
            <a:pathLst>
              <a:path w="1066" h="1346" extrusionOk="0">
                <a:moveTo>
                  <a:pt x="523" y="1"/>
                </a:moveTo>
                <a:cubicBezTo>
                  <a:pt x="518" y="1"/>
                  <a:pt x="512" y="1"/>
                  <a:pt x="507" y="1"/>
                </a:cubicBezTo>
                <a:cubicBezTo>
                  <a:pt x="221" y="12"/>
                  <a:pt x="0" y="322"/>
                  <a:pt x="15" y="692"/>
                </a:cubicBezTo>
                <a:cubicBezTo>
                  <a:pt x="29" y="1057"/>
                  <a:pt x="264" y="1345"/>
                  <a:pt x="543" y="1345"/>
                </a:cubicBezTo>
                <a:cubicBezTo>
                  <a:pt x="548" y="1345"/>
                  <a:pt x="553" y="1345"/>
                  <a:pt x="558" y="1345"/>
                </a:cubicBezTo>
                <a:cubicBezTo>
                  <a:pt x="844" y="1334"/>
                  <a:pt x="1065" y="1024"/>
                  <a:pt x="1051" y="653"/>
                </a:cubicBezTo>
                <a:cubicBezTo>
                  <a:pt x="1035" y="288"/>
                  <a:pt x="802" y="1"/>
                  <a:pt x="52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4" name="Google Shape;1484;p48"/>
          <p:cNvSpPr/>
          <p:nvPr/>
        </p:nvSpPr>
        <p:spPr>
          <a:xfrm>
            <a:off x="1349408" y="2216599"/>
            <a:ext cx="74467" cy="36215"/>
          </a:xfrm>
          <a:custGeom>
            <a:avLst/>
            <a:gdLst/>
            <a:ahLst/>
            <a:cxnLst/>
            <a:rect l="l" t="t" r="r" b="b"/>
            <a:pathLst>
              <a:path w="2657" h="1292" extrusionOk="0">
                <a:moveTo>
                  <a:pt x="1302" y="1"/>
                </a:moveTo>
                <a:cubicBezTo>
                  <a:pt x="587" y="1"/>
                  <a:pt x="9" y="276"/>
                  <a:pt x="4" y="628"/>
                </a:cubicBezTo>
                <a:cubicBezTo>
                  <a:pt x="0" y="984"/>
                  <a:pt x="588" y="1282"/>
                  <a:pt x="1319" y="1291"/>
                </a:cubicBezTo>
                <a:cubicBezTo>
                  <a:pt x="1331" y="1291"/>
                  <a:pt x="1342" y="1292"/>
                  <a:pt x="1354" y="1292"/>
                </a:cubicBezTo>
                <a:cubicBezTo>
                  <a:pt x="2068" y="1292"/>
                  <a:pt x="2646" y="1016"/>
                  <a:pt x="2651" y="665"/>
                </a:cubicBezTo>
                <a:cubicBezTo>
                  <a:pt x="2656" y="309"/>
                  <a:pt x="2067" y="10"/>
                  <a:pt x="1337" y="1"/>
                </a:cubicBezTo>
                <a:cubicBezTo>
                  <a:pt x="1326" y="1"/>
                  <a:pt x="1314" y="1"/>
                  <a:pt x="130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5" name="Google Shape;1485;p48"/>
          <p:cNvSpPr/>
          <p:nvPr/>
        </p:nvSpPr>
        <p:spPr>
          <a:xfrm>
            <a:off x="1159838" y="2244209"/>
            <a:ext cx="76597" cy="42353"/>
          </a:xfrm>
          <a:custGeom>
            <a:avLst/>
            <a:gdLst/>
            <a:ahLst/>
            <a:cxnLst/>
            <a:rect l="l" t="t" r="r" b="b"/>
            <a:pathLst>
              <a:path w="2733" h="1511" extrusionOk="0">
                <a:moveTo>
                  <a:pt x="1931" y="1"/>
                </a:moveTo>
                <a:cubicBezTo>
                  <a:pt x="1697" y="1"/>
                  <a:pt x="1426" y="49"/>
                  <a:pt x="1148" y="149"/>
                </a:cubicBezTo>
                <a:cubicBezTo>
                  <a:pt x="462" y="397"/>
                  <a:pt x="1" y="869"/>
                  <a:pt x="123" y="1205"/>
                </a:cubicBezTo>
                <a:cubicBezTo>
                  <a:pt x="194" y="1405"/>
                  <a:pt x="457" y="1511"/>
                  <a:pt x="803" y="1511"/>
                </a:cubicBezTo>
                <a:cubicBezTo>
                  <a:pt x="1037" y="1511"/>
                  <a:pt x="1309" y="1462"/>
                  <a:pt x="1587" y="1362"/>
                </a:cubicBezTo>
                <a:cubicBezTo>
                  <a:pt x="2274" y="1114"/>
                  <a:pt x="2733" y="641"/>
                  <a:pt x="2613" y="306"/>
                </a:cubicBezTo>
                <a:cubicBezTo>
                  <a:pt x="2540" y="106"/>
                  <a:pt x="2277" y="1"/>
                  <a:pt x="193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6" name="Google Shape;1486;p48"/>
          <p:cNvSpPr/>
          <p:nvPr/>
        </p:nvSpPr>
        <p:spPr>
          <a:xfrm>
            <a:off x="1314601" y="2255756"/>
            <a:ext cx="57231" cy="158509"/>
          </a:xfrm>
          <a:custGeom>
            <a:avLst/>
            <a:gdLst/>
            <a:ahLst/>
            <a:cxnLst/>
            <a:rect l="l" t="t" r="r" b="b"/>
            <a:pathLst>
              <a:path w="2042" h="5655" extrusionOk="0">
                <a:moveTo>
                  <a:pt x="279" y="1"/>
                </a:moveTo>
                <a:cubicBezTo>
                  <a:pt x="233" y="1"/>
                  <a:pt x="187" y="41"/>
                  <a:pt x="199" y="102"/>
                </a:cubicBezTo>
                <a:cubicBezTo>
                  <a:pt x="403" y="1037"/>
                  <a:pt x="1380" y="4869"/>
                  <a:pt x="1148" y="5182"/>
                </a:cubicBezTo>
                <a:cubicBezTo>
                  <a:pt x="1084" y="5268"/>
                  <a:pt x="981" y="5299"/>
                  <a:pt x="865" y="5299"/>
                </a:cubicBezTo>
                <a:cubicBezTo>
                  <a:pt x="641" y="5299"/>
                  <a:pt x="370" y="5184"/>
                  <a:pt x="237" y="5127"/>
                </a:cubicBezTo>
                <a:cubicBezTo>
                  <a:pt x="216" y="5117"/>
                  <a:pt x="195" y="5113"/>
                  <a:pt x="176" y="5113"/>
                </a:cubicBezTo>
                <a:cubicBezTo>
                  <a:pt x="59" y="5113"/>
                  <a:pt x="1" y="5273"/>
                  <a:pt x="116" y="5354"/>
                </a:cubicBezTo>
                <a:cubicBezTo>
                  <a:pt x="347" y="5518"/>
                  <a:pt x="712" y="5655"/>
                  <a:pt x="1060" y="5655"/>
                </a:cubicBezTo>
                <a:cubicBezTo>
                  <a:pt x="1148" y="5655"/>
                  <a:pt x="1235" y="5646"/>
                  <a:pt x="1318" y="5626"/>
                </a:cubicBezTo>
                <a:cubicBezTo>
                  <a:pt x="2042" y="5460"/>
                  <a:pt x="916" y="1510"/>
                  <a:pt x="351" y="54"/>
                </a:cubicBezTo>
                <a:cubicBezTo>
                  <a:pt x="337" y="17"/>
                  <a:pt x="308" y="1"/>
                  <a:pt x="27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7" name="Google Shape;1487;p48"/>
          <p:cNvSpPr/>
          <p:nvPr/>
        </p:nvSpPr>
        <p:spPr>
          <a:xfrm>
            <a:off x="977501" y="2297314"/>
            <a:ext cx="56211" cy="69793"/>
          </a:xfrm>
          <a:custGeom>
            <a:avLst/>
            <a:gdLst/>
            <a:ahLst/>
            <a:cxnLst/>
            <a:rect l="l" t="t" r="r" b="b"/>
            <a:pathLst>
              <a:path w="2512" h="3119" extrusionOk="0">
                <a:moveTo>
                  <a:pt x="446" y="1"/>
                </a:moveTo>
                <a:cubicBezTo>
                  <a:pt x="404" y="1"/>
                  <a:pt x="363" y="3"/>
                  <a:pt x="320" y="6"/>
                </a:cubicBezTo>
                <a:cubicBezTo>
                  <a:pt x="266" y="10"/>
                  <a:pt x="243" y="97"/>
                  <a:pt x="306" y="108"/>
                </a:cubicBezTo>
                <a:cubicBezTo>
                  <a:pt x="1320" y="290"/>
                  <a:pt x="1800" y="1452"/>
                  <a:pt x="1982" y="2226"/>
                </a:cubicBezTo>
                <a:cubicBezTo>
                  <a:pt x="1725" y="2114"/>
                  <a:pt x="1428" y="2045"/>
                  <a:pt x="1140" y="2045"/>
                </a:cubicBezTo>
                <a:cubicBezTo>
                  <a:pt x="674" y="2045"/>
                  <a:pt x="230" y="2226"/>
                  <a:pt x="13" y="2700"/>
                </a:cubicBezTo>
                <a:cubicBezTo>
                  <a:pt x="1" y="2722"/>
                  <a:pt x="19" y="2745"/>
                  <a:pt x="40" y="2745"/>
                </a:cubicBezTo>
                <a:cubicBezTo>
                  <a:pt x="46" y="2745"/>
                  <a:pt x="54" y="2742"/>
                  <a:pt x="60" y="2736"/>
                </a:cubicBezTo>
                <a:cubicBezTo>
                  <a:pt x="294" y="2543"/>
                  <a:pt x="605" y="2457"/>
                  <a:pt x="917" y="2457"/>
                </a:cubicBezTo>
                <a:cubicBezTo>
                  <a:pt x="1393" y="2457"/>
                  <a:pt x="1874" y="2657"/>
                  <a:pt x="2100" y="2978"/>
                </a:cubicBezTo>
                <a:cubicBezTo>
                  <a:pt x="2166" y="3073"/>
                  <a:pt x="2229" y="3118"/>
                  <a:pt x="2284" y="3118"/>
                </a:cubicBezTo>
                <a:cubicBezTo>
                  <a:pt x="2423" y="3118"/>
                  <a:pt x="2512" y="2832"/>
                  <a:pt x="2486" y="2345"/>
                </a:cubicBezTo>
                <a:cubicBezTo>
                  <a:pt x="2430" y="1276"/>
                  <a:pt x="1630" y="1"/>
                  <a:pt x="44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8" name="Google Shape;1213;p43">
            <a:extLst>
              <a:ext uri="{FF2B5EF4-FFF2-40B4-BE49-F238E27FC236}">
                <a16:creationId xmlns:a16="http://schemas.microsoft.com/office/drawing/2014/main" id="{F2D4CEDC-9C18-4AFE-8717-C329DCB2CC78}"/>
              </a:ext>
            </a:extLst>
          </p:cNvPr>
          <p:cNvSpPr txBox="1">
            <a:spLocks noGrp="1"/>
          </p:cNvSpPr>
          <p:nvPr>
            <p:ph type="subTitle" idx="1"/>
          </p:nvPr>
        </p:nvSpPr>
        <p:spPr>
          <a:xfrm>
            <a:off x="4112741" y="4905078"/>
            <a:ext cx="4238800" cy="620612"/>
          </a:xfrm>
          <a:prstGeom prst="rect">
            <a:avLst/>
          </a:prstGeom>
        </p:spPr>
        <p:txBody>
          <a:bodyPr spcFirstLastPara="1" wrap="square" lIns="121900" tIns="121900" rIns="121900" bIns="121900" anchor="t" anchorCtr="0">
            <a:noAutofit/>
          </a:bodyPr>
          <a:lstStyle/>
          <a:p>
            <a:pPr marL="0" indent="0"/>
            <a:r>
              <a:rPr lang="en-IN" dirty="0"/>
              <a:t>Kushal Shah</a:t>
            </a:r>
            <a:endParaRPr dirty="0"/>
          </a:p>
        </p:txBody>
      </p:sp>
    </p:spTree>
    <p:extLst>
      <p:ext uri="{BB962C8B-B14F-4D97-AF65-F5344CB8AC3E}">
        <p14:creationId xmlns:p14="http://schemas.microsoft.com/office/powerpoint/2010/main" val="788035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3" name="Rectangle 13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4" name="Freeform: Shape 14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C04EAB-F5FA-4A1C-A266-2EDECEE1228B}"/>
              </a:ext>
            </a:extLst>
          </p:cNvPr>
          <p:cNvSpPr>
            <a:spLocks noGrp="1"/>
          </p:cNvSpPr>
          <p:nvPr>
            <p:ph type="title"/>
          </p:nvPr>
        </p:nvSpPr>
        <p:spPr>
          <a:xfrm>
            <a:off x="767289" y="1296537"/>
            <a:ext cx="4220967" cy="1907840"/>
          </a:xfrm>
        </p:spPr>
        <p:txBody>
          <a:bodyPr anchor="b">
            <a:normAutofit/>
          </a:bodyPr>
          <a:lstStyle/>
          <a:p>
            <a:r>
              <a:rPr lang="en-IN" sz="4800" dirty="0">
                <a:solidFill>
                  <a:schemeClr val="bg1"/>
                </a:solidFill>
              </a:rPr>
              <a:t>Existing Alternatives</a:t>
            </a:r>
            <a:endParaRPr lang="en-US" sz="4800" dirty="0">
              <a:solidFill>
                <a:schemeClr val="bg1"/>
              </a:solidFill>
            </a:endParaRPr>
          </a:p>
        </p:txBody>
      </p:sp>
      <p:grpSp>
        <p:nvGrpSpPr>
          <p:cNvPr id="143" name="Group 142">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44"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5"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122" name="Picture 2" descr="VIKI Knows - YouTube">
            <a:extLst>
              <a:ext uri="{FF2B5EF4-FFF2-40B4-BE49-F238E27FC236}">
                <a16:creationId xmlns:a16="http://schemas.microsoft.com/office/drawing/2014/main" id="{9336A9D8-A82E-45EA-9EEB-683F595376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
          <a:stretch/>
        </p:blipFill>
        <p:spPr bwMode="auto">
          <a:xfrm>
            <a:off x="7811851" y="891906"/>
            <a:ext cx="2376229" cy="237622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47486C3-BD70-4AAC-A259-757DDAA97ACB}"/>
              </a:ext>
            </a:extLst>
          </p:cNvPr>
          <p:cNvSpPr>
            <a:spLocks noGrp="1"/>
          </p:cNvSpPr>
          <p:nvPr>
            <p:ph idx="1"/>
          </p:nvPr>
        </p:nvSpPr>
        <p:spPr>
          <a:xfrm>
            <a:off x="767290" y="3428999"/>
            <a:ext cx="4075054" cy="2741213"/>
          </a:xfrm>
        </p:spPr>
        <p:txBody>
          <a:bodyPr anchor="t">
            <a:normAutofit/>
          </a:bodyPr>
          <a:lstStyle/>
          <a:p>
            <a:pPr marL="0" indent="0">
              <a:buNone/>
            </a:pPr>
            <a:r>
              <a:rPr lang="en-US" sz="2400" dirty="0">
                <a:solidFill>
                  <a:schemeClr val="bg1"/>
                </a:solidFill>
                <a:latin typeface="Corbel Light" panose="020B0303020204020204" pitchFamily="34" charset="0"/>
              </a:rPr>
              <a:t>Companies like </a:t>
            </a:r>
            <a:r>
              <a:rPr lang="en-US" sz="2400" dirty="0" err="1">
                <a:solidFill>
                  <a:schemeClr val="bg1"/>
                </a:solidFill>
                <a:latin typeface="Corbel Light" panose="020B0303020204020204" pitchFamily="34" charset="0"/>
              </a:rPr>
              <a:t>Schnider</a:t>
            </a:r>
            <a:r>
              <a:rPr lang="en-US" sz="2400" dirty="0">
                <a:solidFill>
                  <a:schemeClr val="bg1"/>
                </a:solidFill>
                <a:latin typeface="Corbel Light" panose="020B0303020204020204" pitchFamily="34" charset="0"/>
              </a:rPr>
              <a:t> Electric and Viki Knows provide solutions for Home Automation but their prices range from 50k to 4 Lacs, with limited Control over the </a:t>
            </a:r>
            <a:r>
              <a:rPr lang="en-US" sz="2400" dirty="0" err="1">
                <a:solidFill>
                  <a:schemeClr val="bg1"/>
                </a:solidFill>
                <a:latin typeface="Corbel Light" panose="020B0303020204020204" pitchFamily="34" charset="0"/>
              </a:rPr>
              <a:t>applicances</a:t>
            </a:r>
            <a:r>
              <a:rPr lang="en-US" sz="2400" dirty="0">
                <a:solidFill>
                  <a:schemeClr val="bg1"/>
                </a:solidFill>
                <a:latin typeface="Corbel Light" panose="020B0303020204020204" pitchFamily="34" charset="0"/>
              </a:rPr>
              <a:t>. </a:t>
            </a:r>
          </a:p>
        </p:txBody>
      </p:sp>
      <p:pic>
        <p:nvPicPr>
          <p:cNvPr id="5126" name="Picture 6" descr="Buy Schneider Electric 4-Channel Wiser Homes Automation Relay Online at Low  Prices in India - Amazon.in">
            <a:extLst>
              <a:ext uri="{FF2B5EF4-FFF2-40B4-BE49-F238E27FC236}">
                <a16:creationId xmlns:a16="http://schemas.microsoft.com/office/drawing/2014/main" id="{38AB5DC5-672C-47A5-AAC9-E00273792D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7300545" y="3268135"/>
            <a:ext cx="3398839" cy="339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05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72321D-3A54-4F5C-86C9-9A66DE12F51A}"/>
              </a:ext>
            </a:extLst>
          </p:cNvPr>
          <p:cNvSpPr>
            <a:spLocks noGrp="1"/>
          </p:cNvSpPr>
          <p:nvPr>
            <p:ph type="title"/>
          </p:nvPr>
        </p:nvSpPr>
        <p:spPr>
          <a:xfrm>
            <a:off x="524741" y="620392"/>
            <a:ext cx="3808268" cy="5504688"/>
          </a:xfrm>
        </p:spPr>
        <p:txBody>
          <a:bodyPr>
            <a:normAutofit/>
          </a:bodyPr>
          <a:lstStyle/>
          <a:p>
            <a:r>
              <a:rPr lang="en-IN" sz="6000" dirty="0">
                <a:solidFill>
                  <a:schemeClr val="bg1"/>
                </a:solidFill>
                <a:latin typeface="Aquire" pitchFamily="50" charset="0"/>
              </a:rPr>
              <a:t>Key Metrics</a:t>
            </a:r>
            <a:endParaRPr lang="en-US" sz="6000" dirty="0">
              <a:solidFill>
                <a:schemeClr val="bg1"/>
              </a:solidFill>
              <a:latin typeface="Aquire" pitchFamily="50" charset="0"/>
            </a:endParaRPr>
          </a:p>
        </p:txBody>
      </p:sp>
      <p:graphicFrame>
        <p:nvGraphicFramePr>
          <p:cNvPr id="5" name="Content Placeholder 2">
            <a:extLst>
              <a:ext uri="{FF2B5EF4-FFF2-40B4-BE49-F238E27FC236}">
                <a16:creationId xmlns:a16="http://schemas.microsoft.com/office/drawing/2014/main" id="{74ACBDA4-8D15-4061-B506-7232D2F7BDF8}"/>
              </a:ext>
            </a:extLst>
          </p:cNvPr>
          <p:cNvGraphicFramePr>
            <a:graphicFrameLocks noGrp="1"/>
          </p:cNvGraphicFramePr>
          <p:nvPr>
            <p:ph idx="1"/>
            <p:extLst>
              <p:ext uri="{D42A27DB-BD31-4B8C-83A1-F6EECF244321}">
                <p14:modId xmlns:p14="http://schemas.microsoft.com/office/powerpoint/2010/main" val="4284162950"/>
              </p:ext>
            </p:extLst>
          </p:nvPr>
        </p:nvGraphicFramePr>
        <p:xfrm>
          <a:off x="5393094" y="620392"/>
          <a:ext cx="6338935"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1639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DD7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85355" y="2262422"/>
            <a:ext cx="4310223" cy="3509333"/>
            <a:chOff x="0" y="0"/>
            <a:chExt cx="3223171" cy="2624269"/>
          </a:xfrm>
        </p:grpSpPr>
        <p:sp>
          <p:nvSpPr>
            <p:cNvPr id="3" name="Freeform 3"/>
            <p:cNvSpPr/>
            <p:nvPr/>
          </p:nvSpPr>
          <p:spPr>
            <a:xfrm>
              <a:off x="0" y="0"/>
              <a:ext cx="3223171" cy="2624269"/>
            </a:xfrm>
            <a:custGeom>
              <a:avLst/>
              <a:gdLst/>
              <a:ahLst/>
              <a:cxnLst/>
              <a:rect l="l" t="t" r="r" b="b"/>
              <a:pathLst>
                <a:path w="3223171" h="2624269">
                  <a:moveTo>
                    <a:pt x="0" y="0"/>
                  </a:moveTo>
                  <a:lnTo>
                    <a:pt x="3223171" y="0"/>
                  </a:lnTo>
                  <a:lnTo>
                    <a:pt x="3223171" y="2624269"/>
                  </a:lnTo>
                  <a:lnTo>
                    <a:pt x="0" y="2624269"/>
                  </a:lnTo>
                  <a:close/>
                </a:path>
              </a:pathLst>
            </a:custGeom>
            <a:solidFill>
              <a:srgbClr val="FFFFFF"/>
            </a:solidFill>
          </p:spPr>
        </p:sp>
      </p:grpSp>
      <p:grpSp>
        <p:nvGrpSpPr>
          <p:cNvPr id="4" name="Group 4"/>
          <p:cNvGrpSpPr/>
          <p:nvPr/>
        </p:nvGrpSpPr>
        <p:grpSpPr>
          <a:xfrm>
            <a:off x="685800" y="679807"/>
            <a:ext cx="10820400" cy="1029771"/>
            <a:chOff x="0" y="0"/>
            <a:chExt cx="5490351" cy="522514"/>
          </a:xfrm>
        </p:grpSpPr>
        <p:sp>
          <p:nvSpPr>
            <p:cNvPr id="5" name="Freeform 5"/>
            <p:cNvSpPr/>
            <p:nvPr/>
          </p:nvSpPr>
          <p:spPr>
            <a:xfrm>
              <a:off x="0" y="0"/>
              <a:ext cx="5490351" cy="522514"/>
            </a:xfrm>
            <a:custGeom>
              <a:avLst/>
              <a:gdLst/>
              <a:ahLst/>
              <a:cxnLst/>
              <a:rect l="l" t="t" r="r" b="b"/>
              <a:pathLst>
                <a:path w="5490351" h="522514">
                  <a:moveTo>
                    <a:pt x="0" y="0"/>
                  </a:moveTo>
                  <a:lnTo>
                    <a:pt x="5490351" y="0"/>
                  </a:lnTo>
                  <a:lnTo>
                    <a:pt x="5490351" y="522514"/>
                  </a:lnTo>
                  <a:lnTo>
                    <a:pt x="0" y="522514"/>
                  </a:lnTo>
                  <a:close/>
                </a:path>
              </a:pathLst>
            </a:custGeom>
            <a:solidFill>
              <a:srgbClr val="50DEE4"/>
            </a:solidFill>
          </p:spPr>
        </p:sp>
      </p:grpSp>
      <p:grpSp>
        <p:nvGrpSpPr>
          <p:cNvPr id="6" name="Group 6"/>
          <p:cNvGrpSpPr/>
          <p:nvPr/>
        </p:nvGrpSpPr>
        <p:grpSpPr>
          <a:xfrm rot="5400000">
            <a:off x="7596422" y="2262422"/>
            <a:ext cx="4310223" cy="3509333"/>
            <a:chOff x="0" y="0"/>
            <a:chExt cx="3223171" cy="2624269"/>
          </a:xfrm>
        </p:grpSpPr>
        <p:sp>
          <p:nvSpPr>
            <p:cNvPr id="7" name="Freeform 7"/>
            <p:cNvSpPr/>
            <p:nvPr/>
          </p:nvSpPr>
          <p:spPr>
            <a:xfrm>
              <a:off x="0" y="0"/>
              <a:ext cx="3223171" cy="2624269"/>
            </a:xfrm>
            <a:custGeom>
              <a:avLst/>
              <a:gdLst/>
              <a:ahLst/>
              <a:cxnLst/>
              <a:rect l="l" t="t" r="r" b="b"/>
              <a:pathLst>
                <a:path w="3223171" h="2624269">
                  <a:moveTo>
                    <a:pt x="0" y="0"/>
                  </a:moveTo>
                  <a:lnTo>
                    <a:pt x="3223171" y="0"/>
                  </a:lnTo>
                  <a:lnTo>
                    <a:pt x="3223171" y="2624269"/>
                  </a:lnTo>
                  <a:lnTo>
                    <a:pt x="0" y="2624269"/>
                  </a:lnTo>
                  <a:close/>
                </a:path>
              </a:pathLst>
            </a:custGeom>
            <a:solidFill>
              <a:srgbClr val="FFFFFF"/>
            </a:solidFill>
          </p:spPr>
        </p:sp>
      </p:grpSp>
      <p:grpSp>
        <p:nvGrpSpPr>
          <p:cNvPr id="8" name="Group 8"/>
          <p:cNvGrpSpPr/>
          <p:nvPr/>
        </p:nvGrpSpPr>
        <p:grpSpPr>
          <a:xfrm rot="5400000">
            <a:off x="3940889" y="2262422"/>
            <a:ext cx="4310223" cy="3509333"/>
            <a:chOff x="0" y="0"/>
            <a:chExt cx="3223171" cy="2624269"/>
          </a:xfrm>
        </p:grpSpPr>
        <p:sp>
          <p:nvSpPr>
            <p:cNvPr id="9" name="Freeform 9"/>
            <p:cNvSpPr/>
            <p:nvPr/>
          </p:nvSpPr>
          <p:spPr>
            <a:xfrm>
              <a:off x="0" y="0"/>
              <a:ext cx="3223171" cy="2624269"/>
            </a:xfrm>
            <a:custGeom>
              <a:avLst/>
              <a:gdLst/>
              <a:ahLst/>
              <a:cxnLst/>
              <a:rect l="l" t="t" r="r" b="b"/>
              <a:pathLst>
                <a:path w="3223171" h="2624269">
                  <a:moveTo>
                    <a:pt x="0" y="0"/>
                  </a:moveTo>
                  <a:lnTo>
                    <a:pt x="3223171" y="0"/>
                  </a:lnTo>
                  <a:lnTo>
                    <a:pt x="3223171" y="2624269"/>
                  </a:lnTo>
                  <a:lnTo>
                    <a:pt x="0" y="2624269"/>
                  </a:lnTo>
                  <a:close/>
                </a:path>
              </a:pathLst>
            </a:custGeom>
            <a:solidFill>
              <a:srgbClr val="FFFFFF"/>
            </a:solidFill>
          </p:spPr>
        </p:sp>
      </p:grpSp>
      <p:grpSp>
        <p:nvGrpSpPr>
          <p:cNvPr id="10" name="Group 10"/>
          <p:cNvGrpSpPr/>
          <p:nvPr/>
        </p:nvGrpSpPr>
        <p:grpSpPr>
          <a:xfrm>
            <a:off x="3759888" y="960646"/>
            <a:ext cx="4672224" cy="646656"/>
            <a:chOff x="0" y="352752"/>
            <a:chExt cx="9344448" cy="1293310"/>
          </a:xfrm>
        </p:grpSpPr>
        <p:sp>
          <p:nvSpPr>
            <p:cNvPr id="11" name="TextBox 11"/>
            <p:cNvSpPr txBox="1"/>
            <p:nvPr/>
          </p:nvSpPr>
          <p:spPr>
            <a:xfrm>
              <a:off x="0" y="352752"/>
              <a:ext cx="9344448" cy="1100172"/>
            </a:xfrm>
            <a:prstGeom prst="rect">
              <a:avLst/>
            </a:prstGeom>
          </p:spPr>
          <p:txBody>
            <a:bodyPr lIns="0" tIns="0" rIns="0" bIns="0" rtlCol="0" anchor="t">
              <a:spAutoFit/>
            </a:bodyPr>
            <a:lstStyle/>
            <a:p>
              <a:pPr algn="ctr" defTabSz="609630">
                <a:lnSpc>
                  <a:spcPts val="4140"/>
                </a:lnSpc>
              </a:pPr>
              <a:r>
                <a:rPr lang="en-US" sz="4600" dirty="0">
                  <a:solidFill>
                    <a:srgbClr val="777F8F"/>
                  </a:solidFill>
                  <a:latin typeface="League Gothic"/>
                </a:rPr>
                <a:t>About the Idea</a:t>
              </a:r>
            </a:p>
          </p:txBody>
        </p:sp>
        <p:sp>
          <p:nvSpPr>
            <p:cNvPr id="12" name="TextBox 12"/>
            <p:cNvSpPr txBox="1"/>
            <p:nvPr/>
          </p:nvSpPr>
          <p:spPr>
            <a:xfrm>
              <a:off x="3035314" y="1112583"/>
              <a:ext cx="3273822" cy="533479"/>
            </a:xfrm>
            <a:prstGeom prst="rect">
              <a:avLst/>
            </a:prstGeom>
          </p:spPr>
          <p:txBody>
            <a:bodyPr wrap="square" lIns="0" tIns="0" rIns="0" bIns="0" rtlCol="0" anchor="t">
              <a:spAutoFit/>
            </a:bodyPr>
            <a:lstStyle/>
            <a:p>
              <a:pPr algn="ctr" defTabSz="609630">
                <a:lnSpc>
                  <a:spcPts val="2333"/>
                </a:lnSpc>
              </a:pPr>
              <a:endParaRPr lang="en-US" sz="1667" dirty="0">
                <a:solidFill>
                  <a:srgbClr val="777F8F"/>
                </a:solidFill>
                <a:latin typeface="Lato"/>
              </a:endParaRPr>
            </a:p>
          </p:txBody>
        </p:sp>
      </p:grpSp>
      <p:sp>
        <p:nvSpPr>
          <p:cNvPr id="13" name="TextBox 13"/>
          <p:cNvSpPr txBox="1"/>
          <p:nvPr/>
        </p:nvSpPr>
        <p:spPr>
          <a:xfrm>
            <a:off x="685800" y="2192441"/>
            <a:ext cx="3509333" cy="394660"/>
          </a:xfrm>
          <a:prstGeom prst="rect">
            <a:avLst/>
          </a:prstGeom>
        </p:spPr>
        <p:txBody>
          <a:bodyPr lIns="0" tIns="0" rIns="0" bIns="0" rtlCol="0" anchor="t">
            <a:spAutoFit/>
          </a:bodyPr>
          <a:lstStyle/>
          <a:p>
            <a:pPr algn="ctr" defTabSz="609630">
              <a:lnSpc>
                <a:spcPts val="3267"/>
              </a:lnSpc>
            </a:pPr>
            <a:r>
              <a:rPr lang="en-US" sz="2333" dirty="0">
                <a:solidFill>
                  <a:srgbClr val="777F8F"/>
                </a:solidFill>
                <a:latin typeface="Open Sans"/>
              </a:rPr>
              <a:t>Overview Of Your Idea</a:t>
            </a:r>
          </a:p>
        </p:txBody>
      </p:sp>
      <p:sp>
        <p:nvSpPr>
          <p:cNvPr id="14" name="TextBox 14"/>
          <p:cNvSpPr txBox="1"/>
          <p:nvPr/>
        </p:nvSpPr>
        <p:spPr>
          <a:xfrm>
            <a:off x="943783" y="3568356"/>
            <a:ext cx="2993367" cy="1751120"/>
          </a:xfrm>
          <a:prstGeom prst="rect">
            <a:avLst/>
          </a:prstGeom>
        </p:spPr>
        <p:txBody>
          <a:bodyPr lIns="0" tIns="0" rIns="0" bIns="0" rtlCol="0" anchor="t">
            <a:spAutoFit/>
          </a:bodyPr>
          <a:lstStyle/>
          <a:p>
            <a:pPr algn="ctr" defTabSz="609630">
              <a:lnSpc>
                <a:spcPts val="2333"/>
              </a:lnSpc>
            </a:pPr>
            <a:r>
              <a:rPr lang="en-US" sz="1666" dirty="0">
                <a:solidFill>
                  <a:srgbClr val="777F8F"/>
                </a:solidFill>
                <a:latin typeface="Open Sans Light"/>
              </a:rPr>
              <a:t>To create a system that can automate any house or Facility, by providing complete remote control via a Mobile App, and to use AI to monitor and learn routines.</a:t>
            </a:r>
          </a:p>
        </p:txBody>
      </p:sp>
      <p:sp>
        <p:nvSpPr>
          <p:cNvPr id="15" name="TextBox 15"/>
          <p:cNvSpPr txBox="1"/>
          <p:nvPr/>
        </p:nvSpPr>
        <p:spPr>
          <a:xfrm>
            <a:off x="4341334" y="2192441"/>
            <a:ext cx="3509333" cy="394660"/>
          </a:xfrm>
          <a:prstGeom prst="rect">
            <a:avLst/>
          </a:prstGeom>
        </p:spPr>
        <p:txBody>
          <a:bodyPr lIns="0" tIns="0" rIns="0" bIns="0" rtlCol="0" anchor="t">
            <a:spAutoFit/>
          </a:bodyPr>
          <a:lstStyle/>
          <a:p>
            <a:pPr algn="ctr" defTabSz="609630">
              <a:lnSpc>
                <a:spcPts val="3267"/>
              </a:lnSpc>
            </a:pPr>
            <a:r>
              <a:rPr lang="en-US" sz="2333" dirty="0">
                <a:solidFill>
                  <a:srgbClr val="777F8F"/>
                </a:solidFill>
                <a:latin typeface="Open Sans"/>
              </a:rPr>
              <a:t>Problem Statement</a:t>
            </a:r>
          </a:p>
        </p:txBody>
      </p:sp>
      <p:sp>
        <p:nvSpPr>
          <p:cNvPr id="16" name="TextBox 16"/>
          <p:cNvSpPr txBox="1"/>
          <p:nvPr/>
        </p:nvSpPr>
        <p:spPr>
          <a:xfrm>
            <a:off x="4599317" y="3568356"/>
            <a:ext cx="2993367" cy="866263"/>
          </a:xfrm>
          <a:prstGeom prst="rect">
            <a:avLst/>
          </a:prstGeom>
        </p:spPr>
        <p:txBody>
          <a:bodyPr lIns="0" tIns="0" rIns="0" bIns="0" rtlCol="0" anchor="t">
            <a:spAutoFit/>
          </a:bodyPr>
          <a:lstStyle/>
          <a:p>
            <a:pPr algn="ctr" defTabSz="609630">
              <a:lnSpc>
                <a:spcPts val="2333"/>
              </a:lnSpc>
            </a:pPr>
            <a:r>
              <a:rPr lang="en-IN" sz="1666" dirty="0">
                <a:solidFill>
                  <a:srgbClr val="777F8F"/>
                </a:solidFill>
                <a:latin typeface="Open Sans Light"/>
              </a:rPr>
              <a:t>Creating an Easy to Install, Low Cost and Highly modifiable Home Automation System.</a:t>
            </a:r>
            <a:endParaRPr lang="en-US" sz="1666" dirty="0">
              <a:solidFill>
                <a:srgbClr val="777F8F"/>
              </a:solidFill>
              <a:latin typeface="Open Sans Light"/>
            </a:endParaRPr>
          </a:p>
        </p:txBody>
      </p:sp>
      <p:sp>
        <p:nvSpPr>
          <p:cNvPr id="17" name="TextBox 17"/>
          <p:cNvSpPr txBox="1"/>
          <p:nvPr/>
        </p:nvSpPr>
        <p:spPr>
          <a:xfrm>
            <a:off x="7996867" y="2192441"/>
            <a:ext cx="3509333" cy="394660"/>
          </a:xfrm>
          <a:prstGeom prst="rect">
            <a:avLst/>
          </a:prstGeom>
        </p:spPr>
        <p:txBody>
          <a:bodyPr lIns="0" tIns="0" rIns="0" bIns="0" rtlCol="0" anchor="t">
            <a:spAutoFit/>
          </a:bodyPr>
          <a:lstStyle/>
          <a:p>
            <a:pPr algn="ctr" defTabSz="609630">
              <a:lnSpc>
                <a:spcPts val="3267"/>
              </a:lnSpc>
            </a:pPr>
            <a:r>
              <a:rPr lang="en-US" sz="2333" dirty="0">
                <a:solidFill>
                  <a:srgbClr val="777F8F"/>
                </a:solidFill>
                <a:latin typeface="Open Sans"/>
              </a:rPr>
              <a:t>Need Statement</a:t>
            </a:r>
          </a:p>
        </p:txBody>
      </p:sp>
      <p:sp>
        <p:nvSpPr>
          <p:cNvPr id="18" name="TextBox 18"/>
          <p:cNvSpPr txBox="1"/>
          <p:nvPr/>
        </p:nvSpPr>
        <p:spPr>
          <a:xfrm>
            <a:off x="8254851" y="3568356"/>
            <a:ext cx="2993367" cy="1456168"/>
          </a:xfrm>
          <a:prstGeom prst="rect">
            <a:avLst/>
          </a:prstGeom>
        </p:spPr>
        <p:txBody>
          <a:bodyPr lIns="0" tIns="0" rIns="0" bIns="0" rtlCol="0" anchor="t">
            <a:spAutoFit/>
          </a:bodyPr>
          <a:lstStyle/>
          <a:p>
            <a:pPr algn="ctr" defTabSz="609630">
              <a:lnSpc>
                <a:spcPts val="2333"/>
              </a:lnSpc>
            </a:pPr>
            <a:r>
              <a:rPr lang="en-US" sz="1666" dirty="0">
                <a:solidFill>
                  <a:srgbClr val="777F8F"/>
                </a:solidFill>
                <a:latin typeface="Open Sans Light"/>
              </a:rPr>
              <a:t>Make a system that users can easily install, use and monitor, while also implementing AI based learning to target and help differently Abled users.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https://indiapix-lowres.s3.ap-south-1.amazonaws.com/699/PRHM6828DF.JPG">
            <a:extLst>
              <a:ext uri="{FF2B5EF4-FFF2-40B4-BE49-F238E27FC236}">
                <a16:creationId xmlns:a16="http://schemas.microsoft.com/office/drawing/2014/main" id="{CA16BCF1-8DC8-4606-97D2-23D1C457F4C7}"/>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14158" r="-1" b="1369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ndiapix-lowres.s3.ap-south-1.amazonaws.com/699/SLZH8669DF.JPG">
            <a:extLst>
              <a:ext uri="{FF2B5EF4-FFF2-40B4-BE49-F238E27FC236}">
                <a16:creationId xmlns:a16="http://schemas.microsoft.com/office/drawing/2014/main" id="{C59934DF-726F-42F3-B5F4-B6E10B89F8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590" r="-1" b="1153"/>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4BC9-9B50-4E6E-8300-309660F81606}"/>
              </a:ext>
            </a:extLst>
          </p:cNvPr>
          <p:cNvSpPr>
            <a:spLocks noGrp="1"/>
          </p:cNvSpPr>
          <p:nvPr>
            <p:ph type="title"/>
          </p:nvPr>
        </p:nvSpPr>
        <p:spPr>
          <a:xfrm>
            <a:off x="838200" y="504817"/>
            <a:ext cx="4573555" cy="2387600"/>
          </a:xfrm>
        </p:spPr>
        <p:txBody>
          <a:bodyPr vert="horz" lIns="91440" tIns="45720" rIns="91440" bIns="45720" rtlCol="0" anchor="b">
            <a:normAutofit/>
          </a:bodyPr>
          <a:lstStyle/>
          <a:p>
            <a:r>
              <a:rPr lang="en-US" sz="4800" kern="1200" dirty="0">
                <a:solidFill>
                  <a:schemeClr val="bg1"/>
                </a:solidFill>
                <a:latin typeface="Garamond" panose="02020404030301010803" pitchFamily="18" charset="0"/>
              </a:rPr>
              <a:t>“Make your home truly your own”</a:t>
            </a:r>
          </a:p>
        </p:txBody>
      </p:sp>
      <p:sp>
        <p:nvSpPr>
          <p:cNvPr id="3" name="Content Placeholder 2">
            <a:extLst>
              <a:ext uri="{FF2B5EF4-FFF2-40B4-BE49-F238E27FC236}">
                <a16:creationId xmlns:a16="http://schemas.microsoft.com/office/drawing/2014/main" id="{4C5A7072-0A42-4248-83A8-351CF875633D}"/>
              </a:ext>
            </a:extLst>
          </p:cNvPr>
          <p:cNvSpPr>
            <a:spLocks noGrp="1"/>
          </p:cNvSpPr>
          <p:nvPr>
            <p:ph idx="1"/>
          </p:nvPr>
        </p:nvSpPr>
        <p:spPr>
          <a:xfrm>
            <a:off x="838200" y="3902075"/>
            <a:ext cx="5395912" cy="1655762"/>
          </a:xfrm>
        </p:spPr>
        <p:txBody>
          <a:bodyPr vert="horz" lIns="91440" tIns="45720" rIns="91440" bIns="45720" rtlCol="0">
            <a:normAutofit/>
          </a:bodyPr>
          <a:lstStyle/>
          <a:p>
            <a:pPr marL="0" indent="0">
              <a:buNone/>
            </a:pPr>
            <a:r>
              <a:rPr lang="en-US" sz="2000" kern="1200" dirty="0">
                <a:solidFill>
                  <a:schemeClr val="bg1"/>
                </a:solidFill>
                <a:latin typeface="Corbel Light" panose="020B0303020204020204" pitchFamily="34" charset="0"/>
              </a:rPr>
              <a:t>One Line to Attract Customers</a:t>
            </a:r>
          </a:p>
        </p:txBody>
      </p:sp>
      <p:cxnSp>
        <p:nvCxnSpPr>
          <p:cNvPr id="77" name="Straight Connector 7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85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37"/>
          <p:cNvPicPr preferRelativeResize="0"/>
          <p:nvPr/>
        </p:nvPicPr>
        <p:blipFill rotWithShape="1">
          <a:blip r:embed="rId3">
            <a:alphaModFix/>
          </a:blip>
          <a:srcRect l="29696" t="10019" r="29696" b="10011"/>
          <a:stretch/>
        </p:blipFill>
        <p:spPr>
          <a:xfrm>
            <a:off x="280915" y="745433"/>
            <a:ext cx="2856267" cy="5624568"/>
          </a:xfrm>
          <a:prstGeom prst="rect">
            <a:avLst/>
          </a:prstGeom>
          <a:noFill/>
          <a:ln>
            <a:noFill/>
          </a:ln>
        </p:spPr>
      </p:pic>
      <p:sp>
        <p:nvSpPr>
          <p:cNvPr id="382" name="Google Shape;382;p37"/>
          <p:cNvSpPr txBox="1">
            <a:spLocks noGrp="1"/>
          </p:cNvSpPr>
          <p:nvPr>
            <p:ph type="title"/>
          </p:nvPr>
        </p:nvSpPr>
        <p:spPr>
          <a:xfrm>
            <a:off x="3053800" y="2366533"/>
            <a:ext cx="8187200" cy="1932400"/>
          </a:xfrm>
          <a:prstGeom prst="rect">
            <a:avLst/>
          </a:prstGeom>
        </p:spPr>
        <p:txBody>
          <a:bodyPr spcFirstLastPara="1" wrap="square" lIns="121900" tIns="121900" rIns="121900" bIns="121900" anchor="ctr" anchorCtr="0">
            <a:noAutofit/>
          </a:bodyPr>
          <a:lstStyle/>
          <a:p>
            <a:r>
              <a:rPr lang="en-IN" sz="13600" dirty="0">
                <a:solidFill>
                  <a:schemeClr val="accent1"/>
                </a:solidFill>
                <a:latin typeface="Bauhaus 93" panose="04030905020B02020C02" pitchFamily="82" charset="0"/>
              </a:rPr>
              <a:t>103,000</a:t>
            </a:r>
            <a:endParaRPr sz="13600" dirty="0">
              <a:solidFill>
                <a:schemeClr val="accent1"/>
              </a:solidFill>
              <a:latin typeface="Bauhaus 93" panose="04030905020B02020C02" pitchFamily="82" charset="0"/>
            </a:endParaRPr>
          </a:p>
        </p:txBody>
      </p:sp>
      <p:sp>
        <p:nvSpPr>
          <p:cNvPr id="383" name="Google Shape;383;p37"/>
          <p:cNvSpPr txBox="1">
            <a:spLocks noGrp="1"/>
          </p:cNvSpPr>
          <p:nvPr>
            <p:ph type="body" idx="1"/>
          </p:nvPr>
        </p:nvSpPr>
        <p:spPr>
          <a:xfrm>
            <a:off x="3053800" y="4141066"/>
            <a:ext cx="8187200" cy="822819"/>
          </a:xfrm>
          <a:prstGeom prst="rect">
            <a:avLst/>
          </a:prstGeom>
        </p:spPr>
        <p:txBody>
          <a:bodyPr spcFirstLastPara="1" wrap="square" lIns="121900" tIns="121900" rIns="121900" bIns="121900" anchor="t" anchorCtr="0">
            <a:noAutofit/>
          </a:bodyPr>
          <a:lstStyle/>
          <a:p>
            <a:pPr marL="0" indent="0">
              <a:spcAft>
                <a:spcPts val="2133"/>
              </a:spcAft>
              <a:buNone/>
            </a:pPr>
            <a:r>
              <a:rPr lang="en" dirty="0"/>
              <a:t>This is the total Seconds saved per year in managing Home Appliances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DAE42A2-01FC-4CD4-B281-90CDEB088227}"/>
              </a:ext>
            </a:extLst>
          </p:cNvPr>
          <p:cNvSpPr>
            <a:spLocks noGrp="1"/>
          </p:cNvSpPr>
          <p:nvPr>
            <p:ph type="title"/>
          </p:nvPr>
        </p:nvSpPr>
        <p:spPr>
          <a:xfrm>
            <a:off x="1014141" y="1450655"/>
            <a:ext cx="3932030" cy="3956690"/>
          </a:xfrm>
        </p:spPr>
        <p:txBody>
          <a:bodyPr anchor="ctr">
            <a:noAutofit/>
          </a:bodyPr>
          <a:lstStyle/>
          <a:p>
            <a:r>
              <a:rPr lang="en-IN" sz="4800" dirty="0">
                <a:solidFill>
                  <a:schemeClr val="accent1">
                    <a:lumMod val="60000"/>
                    <a:lumOff val="40000"/>
                  </a:schemeClr>
                </a:solidFill>
                <a:latin typeface="Aquire" pitchFamily="50" charset="0"/>
              </a:rPr>
              <a:t>Unfair Advantage by our system</a:t>
            </a:r>
            <a:endParaRPr lang="en-US" sz="4800" dirty="0">
              <a:solidFill>
                <a:schemeClr val="accent1">
                  <a:lumMod val="60000"/>
                  <a:lumOff val="40000"/>
                </a:schemeClr>
              </a:solidFill>
              <a:latin typeface="Aquire" pitchFamily="50" charset="0"/>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3CD1C3-1C49-47B8-9E91-C32913007FAD}"/>
              </a:ext>
            </a:extLst>
          </p:cNvPr>
          <p:cNvSpPr>
            <a:spLocks noGrp="1"/>
          </p:cNvSpPr>
          <p:nvPr>
            <p:ph idx="1"/>
          </p:nvPr>
        </p:nvSpPr>
        <p:spPr>
          <a:xfrm>
            <a:off x="6096000" y="1108061"/>
            <a:ext cx="5008901" cy="4571972"/>
          </a:xfrm>
        </p:spPr>
        <p:txBody>
          <a:bodyPr anchor="ctr">
            <a:normAutofit lnSpcReduction="10000"/>
          </a:bodyPr>
          <a:lstStyle/>
          <a:p>
            <a:pPr marL="0" indent="0">
              <a:buNone/>
            </a:pPr>
            <a:r>
              <a:rPr lang="en-IN" dirty="0">
                <a:solidFill>
                  <a:schemeClr val="bg1"/>
                </a:solidFill>
                <a:latin typeface="Corbel Light" panose="020B0303020204020204" pitchFamily="34" charset="0"/>
              </a:rPr>
              <a:t>There are 4 Unfair Advantages that will be provided by our system. </a:t>
            </a:r>
          </a:p>
          <a:p>
            <a:pPr marL="514350" indent="-514350">
              <a:buAutoNum type="arabicPeriod"/>
            </a:pPr>
            <a:r>
              <a:rPr lang="en-IN" dirty="0">
                <a:solidFill>
                  <a:schemeClr val="bg1"/>
                </a:solidFill>
                <a:latin typeface="Corbel Light" panose="020B0303020204020204" pitchFamily="34" charset="0"/>
              </a:rPr>
              <a:t>Low Cost</a:t>
            </a:r>
          </a:p>
          <a:p>
            <a:pPr marL="514350" indent="-514350">
              <a:buAutoNum type="arabicPeriod"/>
            </a:pPr>
            <a:r>
              <a:rPr lang="en-IN" dirty="0">
                <a:solidFill>
                  <a:schemeClr val="bg1"/>
                </a:solidFill>
                <a:latin typeface="Corbel Light" panose="020B0303020204020204" pitchFamily="34" charset="0"/>
              </a:rPr>
              <a:t>Using AI to help the elderly, detect anomalies in their routine, make them feel safe. </a:t>
            </a:r>
          </a:p>
          <a:p>
            <a:pPr marL="514350" indent="-514350">
              <a:buAutoNum type="arabicPeriod"/>
            </a:pPr>
            <a:r>
              <a:rPr lang="en-US" dirty="0">
                <a:solidFill>
                  <a:schemeClr val="bg1"/>
                </a:solidFill>
                <a:latin typeface="Corbel Light" panose="020B0303020204020204" pitchFamily="34" charset="0"/>
              </a:rPr>
              <a:t>Making life easier for the differently abled population</a:t>
            </a:r>
          </a:p>
          <a:p>
            <a:pPr marL="514350" indent="-514350">
              <a:buAutoNum type="arabicPeriod"/>
            </a:pPr>
            <a:r>
              <a:rPr lang="en-US" dirty="0">
                <a:solidFill>
                  <a:schemeClr val="bg1"/>
                </a:solidFill>
                <a:latin typeface="Corbel Light" panose="020B0303020204020204" pitchFamily="34" charset="0"/>
              </a:rPr>
              <a:t>Saving Electricity by efficiently using Home appliances.</a:t>
            </a:r>
          </a:p>
        </p:txBody>
      </p:sp>
    </p:spTree>
    <p:extLst>
      <p:ext uri="{BB962C8B-B14F-4D97-AF65-F5344CB8AC3E}">
        <p14:creationId xmlns:p14="http://schemas.microsoft.com/office/powerpoint/2010/main" val="2064884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862F4-6237-445D-9670-329B126F170C}"/>
              </a:ext>
            </a:extLst>
          </p:cNvPr>
          <p:cNvSpPr>
            <a:spLocks noGrp="1"/>
          </p:cNvSpPr>
          <p:nvPr>
            <p:ph type="title"/>
          </p:nvPr>
        </p:nvSpPr>
        <p:spPr>
          <a:xfrm>
            <a:off x="841248" y="256032"/>
            <a:ext cx="10506456" cy="1014984"/>
          </a:xfrm>
        </p:spPr>
        <p:txBody>
          <a:bodyPr anchor="b">
            <a:normAutofit/>
          </a:bodyPr>
          <a:lstStyle/>
          <a:p>
            <a:r>
              <a:rPr lang="en-IN" sz="6000" dirty="0">
                <a:solidFill>
                  <a:srgbClr val="0070C0"/>
                </a:solidFill>
                <a:latin typeface="Aquire" pitchFamily="50" charset="0"/>
              </a:rPr>
              <a:t>5 Year plan</a:t>
            </a:r>
            <a:endParaRPr lang="en-US" sz="6000" dirty="0">
              <a:solidFill>
                <a:srgbClr val="0070C0"/>
              </a:solidFill>
              <a:latin typeface="Aquire" pitchFamily="50" charset="0"/>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4CAE5CC-0053-4E38-B015-67F0D61690F4}"/>
              </a:ext>
            </a:extLst>
          </p:cNvPr>
          <p:cNvGraphicFramePr>
            <a:graphicFrameLocks noGrp="1"/>
          </p:cNvGraphicFramePr>
          <p:nvPr>
            <p:ph idx="1"/>
            <p:extLst>
              <p:ext uri="{D42A27DB-BD31-4B8C-83A1-F6EECF244321}">
                <p14:modId xmlns:p14="http://schemas.microsoft.com/office/powerpoint/2010/main" val="144251663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8335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49835975-19F4-494B-8D5A-7F83F5C05919}"/>
              </a:ext>
            </a:extLst>
          </p:cNvPr>
          <p:cNvSpPr>
            <a:spLocks noGrp="1"/>
          </p:cNvSpPr>
          <p:nvPr>
            <p:ph type="title"/>
          </p:nvPr>
        </p:nvSpPr>
        <p:spPr>
          <a:xfrm>
            <a:off x="838200" y="643467"/>
            <a:ext cx="2951205" cy="5571066"/>
          </a:xfrm>
        </p:spPr>
        <p:txBody>
          <a:bodyPr>
            <a:normAutofit/>
          </a:bodyPr>
          <a:lstStyle/>
          <a:p>
            <a:r>
              <a:rPr lang="en-IN">
                <a:solidFill>
                  <a:srgbClr val="FFFFFF"/>
                </a:solidFill>
              </a:rPr>
              <a:t>Cost Structure</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6255F4C4-991F-4EF4-88BC-56BD81194A76}"/>
              </a:ext>
            </a:extLst>
          </p:cNvPr>
          <p:cNvGraphicFramePr>
            <a:graphicFrameLocks noGrp="1"/>
          </p:cNvGraphicFramePr>
          <p:nvPr>
            <p:ph idx="1"/>
            <p:extLst>
              <p:ext uri="{D42A27DB-BD31-4B8C-83A1-F6EECF244321}">
                <p14:modId xmlns:p14="http://schemas.microsoft.com/office/powerpoint/2010/main" val="3633953754"/>
              </p:ext>
            </p:extLst>
          </p:nvPr>
        </p:nvGraphicFramePr>
        <p:xfrm>
          <a:off x="5207640" y="643466"/>
          <a:ext cx="658625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8805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p:nvPr/>
        </p:nvSpPr>
        <p:spPr>
          <a:xfrm>
            <a:off x="1362119" y="586462"/>
            <a:ext cx="8976528" cy="5731477"/>
          </a:xfrm>
          <a:custGeom>
            <a:avLst/>
            <a:gdLst/>
            <a:ahLst/>
            <a:cxnLst/>
            <a:rect l="l" t="t" r="r" b="b"/>
            <a:pathLst>
              <a:path w="267477" h="170783" extrusionOk="0">
                <a:moveTo>
                  <a:pt x="128730" y="1"/>
                </a:moveTo>
                <a:cubicBezTo>
                  <a:pt x="107030" y="1"/>
                  <a:pt x="86362" y="4754"/>
                  <a:pt x="69496" y="14213"/>
                </a:cubicBezTo>
                <a:cubicBezTo>
                  <a:pt x="1" y="53187"/>
                  <a:pt x="29110" y="152962"/>
                  <a:pt x="51026" y="157813"/>
                </a:cubicBezTo>
                <a:cubicBezTo>
                  <a:pt x="51596" y="157939"/>
                  <a:pt x="52149" y="157998"/>
                  <a:pt x="52691" y="157998"/>
                </a:cubicBezTo>
                <a:cubicBezTo>
                  <a:pt x="60852" y="157998"/>
                  <a:pt x="66374" y="144505"/>
                  <a:pt x="85597" y="142332"/>
                </a:cubicBezTo>
                <a:cubicBezTo>
                  <a:pt x="87198" y="142151"/>
                  <a:pt x="88746" y="142065"/>
                  <a:pt x="90249" y="142065"/>
                </a:cubicBezTo>
                <a:cubicBezTo>
                  <a:pt x="114601" y="142065"/>
                  <a:pt x="127002" y="164593"/>
                  <a:pt x="157170" y="169733"/>
                </a:cubicBezTo>
                <a:cubicBezTo>
                  <a:pt x="161337" y="170443"/>
                  <a:pt x="165612" y="170782"/>
                  <a:pt x="169935" y="170782"/>
                </a:cubicBezTo>
                <a:cubicBezTo>
                  <a:pt x="197776" y="170782"/>
                  <a:pt x="227601" y="156717"/>
                  <a:pt x="243432" y="137183"/>
                </a:cubicBezTo>
                <a:cubicBezTo>
                  <a:pt x="267477" y="107511"/>
                  <a:pt x="260876" y="63187"/>
                  <a:pt x="224186" y="32380"/>
                </a:cubicBezTo>
                <a:cubicBezTo>
                  <a:pt x="196305" y="10741"/>
                  <a:pt x="161351" y="1"/>
                  <a:pt x="128730"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04" name="Google Shape;204;p32"/>
          <p:cNvGrpSpPr/>
          <p:nvPr/>
        </p:nvGrpSpPr>
        <p:grpSpPr>
          <a:xfrm>
            <a:off x="9482007" y="3365295"/>
            <a:ext cx="466431" cy="466384"/>
            <a:chOff x="7111505" y="2523971"/>
            <a:chExt cx="349823" cy="349788"/>
          </a:xfrm>
        </p:grpSpPr>
        <p:sp>
          <p:nvSpPr>
            <p:cNvPr id="205" name="Google Shape;205;p32"/>
            <p:cNvSpPr/>
            <p:nvPr/>
          </p:nvSpPr>
          <p:spPr>
            <a:xfrm>
              <a:off x="7111505" y="2523971"/>
              <a:ext cx="349823" cy="349788"/>
            </a:xfrm>
            <a:custGeom>
              <a:avLst/>
              <a:gdLst/>
              <a:ahLst/>
              <a:cxnLst/>
              <a:rect l="l" t="t" r="r" b="b"/>
              <a:pathLst>
                <a:path w="20380" h="20378" extrusionOk="0">
                  <a:moveTo>
                    <a:pt x="10189" y="0"/>
                  </a:moveTo>
                  <a:cubicBezTo>
                    <a:pt x="4562" y="0"/>
                    <a:pt x="1" y="4562"/>
                    <a:pt x="1" y="10189"/>
                  </a:cubicBezTo>
                  <a:cubicBezTo>
                    <a:pt x="1" y="15816"/>
                    <a:pt x="4562" y="20377"/>
                    <a:pt x="10189" y="20377"/>
                  </a:cubicBezTo>
                  <a:cubicBezTo>
                    <a:pt x="12166" y="20377"/>
                    <a:pt x="14005" y="19805"/>
                    <a:pt x="15567" y="18831"/>
                  </a:cubicBezTo>
                  <a:cubicBezTo>
                    <a:pt x="16506" y="19146"/>
                    <a:pt x="17763" y="19390"/>
                    <a:pt x="19413" y="19390"/>
                  </a:cubicBezTo>
                  <a:cubicBezTo>
                    <a:pt x="19638" y="19390"/>
                    <a:pt x="19871" y="19385"/>
                    <a:pt x="20111" y="19376"/>
                  </a:cubicBezTo>
                  <a:lnTo>
                    <a:pt x="18125" y="16569"/>
                  </a:lnTo>
                  <a:cubicBezTo>
                    <a:pt x="19584" y="14763"/>
                    <a:pt x="20380" y="12510"/>
                    <a:pt x="20378" y="10189"/>
                  </a:cubicBezTo>
                  <a:cubicBezTo>
                    <a:pt x="20378" y="4562"/>
                    <a:pt x="15816" y="0"/>
                    <a:pt x="1018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206;p32"/>
            <p:cNvSpPr/>
            <p:nvPr/>
          </p:nvSpPr>
          <p:spPr>
            <a:xfrm>
              <a:off x="7340486" y="2677614"/>
              <a:ext cx="38656" cy="37197"/>
            </a:xfrm>
            <a:custGeom>
              <a:avLst/>
              <a:gdLst/>
              <a:ahLst/>
              <a:cxnLst/>
              <a:rect l="l" t="t" r="r" b="b"/>
              <a:pathLst>
                <a:path w="2252" h="2167" extrusionOk="0">
                  <a:moveTo>
                    <a:pt x="1083" y="1"/>
                  </a:moveTo>
                  <a:cubicBezTo>
                    <a:pt x="486" y="1"/>
                    <a:pt x="1" y="486"/>
                    <a:pt x="1" y="1083"/>
                  </a:cubicBezTo>
                  <a:cubicBezTo>
                    <a:pt x="1" y="1522"/>
                    <a:pt x="264" y="1916"/>
                    <a:pt x="670" y="2085"/>
                  </a:cubicBezTo>
                  <a:cubicBezTo>
                    <a:pt x="804" y="2140"/>
                    <a:pt x="944" y="2167"/>
                    <a:pt x="1084" y="2167"/>
                  </a:cubicBezTo>
                  <a:cubicBezTo>
                    <a:pt x="1365" y="2167"/>
                    <a:pt x="1643" y="2057"/>
                    <a:pt x="1849" y="1849"/>
                  </a:cubicBezTo>
                  <a:cubicBezTo>
                    <a:pt x="2160" y="1539"/>
                    <a:pt x="2252" y="1074"/>
                    <a:pt x="2085" y="668"/>
                  </a:cubicBezTo>
                  <a:cubicBezTo>
                    <a:pt x="1916" y="264"/>
                    <a:pt x="1522" y="1"/>
                    <a:pt x="1083" y="1"/>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32"/>
            <p:cNvSpPr/>
            <p:nvPr/>
          </p:nvSpPr>
          <p:spPr>
            <a:xfrm>
              <a:off x="7267792" y="2677614"/>
              <a:ext cx="38673" cy="37197"/>
            </a:xfrm>
            <a:custGeom>
              <a:avLst/>
              <a:gdLst/>
              <a:ahLst/>
              <a:cxnLst/>
              <a:rect l="l" t="t" r="r" b="b"/>
              <a:pathLst>
                <a:path w="2253" h="2167" extrusionOk="0">
                  <a:moveTo>
                    <a:pt x="1084" y="1"/>
                  </a:moveTo>
                  <a:cubicBezTo>
                    <a:pt x="485" y="1"/>
                    <a:pt x="2" y="486"/>
                    <a:pt x="2" y="1083"/>
                  </a:cubicBezTo>
                  <a:cubicBezTo>
                    <a:pt x="0" y="1522"/>
                    <a:pt x="265" y="1916"/>
                    <a:pt x="669" y="2085"/>
                  </a:cubicBezTo>
                  <a:cubicBezTo>
                    <a:pt x="804" y="2140"/>
                    <a:pt x="944" y="2167"/>
                    <a:pt x="1084" y="2167"/>
                  </a:cubicBezTo>
                  <a:cubicBezTo>
                    <a:pt x="1366" y="2167"/>
                    <a:pt x="1643" y="2057"/>
                    <a:pt x="1850" y="1849"/>
                  </a:cubicBezTo>
                  <a:cubicBezTo>
                    <a:pt x="2161" y="1540"/>
                    <a:pt x="2253" y="1074"/>
                    <a:pt x="2086" y="668"/>
                  </a:cubicBezTo>
                  <a:cubicBezTo>
                    <a:pt x="1917" y="264"/>
                    <a:pt x="1523" y="1"/>
                    <a:pt x="1084" y="1"/>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208;p32"/>
            <p:cNvSpPr/>
            <p:nvPr/>
          </p:nvSpPr>
          <p:spPr>
            <a:xfrm>
              <a:off x="7195116" y="2677614"/>
              <a:ext cx="38673" cy="37197"/>
            </a:xfrm>
            <a:custGeom>
              <a:avLst/>
              <a:gdLst/>
              <a:ahLst/>
              <a:cxnLst/>
              <a:rect l="l" t="t" r="r" b="b"/>
              <a:pathLst>
                <a:path w="2253" h="2167" extrusionOk="0">
                  <a:moveTo>
                    <a:pt x="1084" y="1"/>
                  </a:moveTo>
                  <a:cubicBezTo>
                    <a:pt x="485" y="1"/>
                    <a:pt x="0" y="484"/>
                    <a:pt x="0" y="1083"/>
                  </a:cubicBezTo>
                  <a:cubicBezTo>
                    <a:pt x="0" y="1522"/>
                    <a:pt x="264" y="1916"/>
                    <a:pt x="670" y="2085"/>
                  </a:cubicBezTo>
                  <a:cubicBezTo>
                    <a:pt x="803" y="2140"/>
                    <a:pt x="944" y="2167"/>
                    <a:pt x="1083" y="2167"/>
                  </a:cubicBezTo>
                  <a:cubicBezTo>
                    <a:pt x="1365" y="2167"/>
                    <a:pt x="1643" y="2057"/>
                    <a:pt x="1850" y="1849"/>
                  </a:cubicBezTo>
                  <a:cubicBezTo>
                    <a:pt x="2159" y="1540"/>
                    <a:pt x="2253" y="1074"/>
                    <a:pt x="2084" y="668"/>
                  </a:cubicBezTo>
                  <a:cubicBezTo>
                    <a:pt x="1918" y="264"/>
                    <a:pt x="1523" y="1"/>
                    <a:pt x="1084" y="1"/>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09" name="Google Shape;209;p32"/>
          <p:cNvGrpSpPr/>
          <p:nvPr/>
        </p:nvGrpSpPr>
        <p:grpSpPr>
          <a:xfrm>
            <a:off x="2022234" y="3084026"/>
            <a:ext cx="5534337" cy="3084911"/>
            <a:chOff x="1516675" y="2313019"/>
            <a:chExt cx="4150753" cy="2313683"/>
          </a:xfrm>
        </p:grpSpPr>
        <p:sp>
          <p:nvSpPr>
            <p:cNvPr id="210" name="Google Shape;210;p32"/>
            <p:cNvSpPr/>
            <p:nvPr/>
          </p:nvSpPr>
          <p:spPr>
            <a:xfrm>
              <a:off x="4764618" y="3736250"/>
              <a:ext cx="902810" cy="890452"/>
            </a:xfrm>
            <a:custGeom>
              <a:avLst/>
              <a:gdLst/>
              <a:ahLst/>
              <a:cxnLst/>
              <a:rect l="l" t="t" r="r" b="b"/>
              <a:pathLst>
                <a:path w="52596" h="51876" extrusionOk="0">
                  <a:moveTo>
                    <a:pt x="26295" y="11626"/>
                  </a:moveTo>
                  <a:cubicBezTo>
                    <a:pt x="30216" y="11626"/>
                    <a:pt x="34121" y="13228"/>
                    <a:pt x="36948" y="16375"/>
                  </a:cubicBezTo>
                  <a:cubicBezTo>
                    <a:pt x="42230" y="22256"/>
                    <a:pt x="41744" y="31306"/>
                    <a:pt x="35862" y="36588"/>
                  </a:cubicBezTo>
                  <a:cubicBezTo>
                    <a:pt x="33128" y="39044"/>
                    <a:pt x="29709" y="40253"/>
                    <a:pt x="26302" y="40253"/>
                  </a:cubicBezTo>
                  <a:cubicBezTo>
                    <a:pt x="22381" y="40253"/>
                    <a:pt x="18475" y="38651"/>
                    <a:pt x="15649" y="35504"/>
                  </a:cubicBezTo>
                  <a:cubicBezTo>
                    <a:pt x="10367" y="29621"/>
                    <a:pt x="10852" y="20573"/>
                    <a:pt x="16735" y="15291"/>
                  </a:cubicBezTo>
                  <a:cubicBezTo>
                    <a:pt x="19469" y="12835"/>
                    <a:pt x="22888" y="11626"/>
                    <a:pt x="26295" y="11626"/>
                  </a:cubicBezTo>
                  <a:close/>
                  <a:moveTo>
                    <a:pt x="29555" y="0"/>
                  </a:moveTo>
                  <a:cubicBezTo>
                    <a:pt x="29151" y="0"/>
                    <a:pt x="28776" y="257"/>
                    <a:pt x="28644" y="662"/>
                  </a:cubicBezTo>
                  <a:lnTo>
                    <a:pt x="27733" y="3455"/>
                  </a:lnTo>
                  <a:cubicBezTo>
                    <a:pt x="27249" y="3423"/>
                    <a:pt x="26766" y="3408"/>
                    <a:pt x="26283" y="3408"/>
                  </a:cubicBezTo>
                  <a:cubicBezTo>
                    <a:pt x="22784" y="3408"/>
                    <a:pt x="19327" y="4224"/>
                    <a:pt x="16189" y="5799"/>
                  </a:cubicBezTo>
                  <a:lnTo>
                    <a:pt x="14171" y="3553"/>
                  </a:lnTo>
                  <a:cubicBezTo>
                    <a:pt x="13982" y="3343"/>
                    <a:pt x="13721" y="3235"/>
                    <a:pt x="13458" y="3235"/>
                  </a:cubicBezTo>
                  <a:cubicBezTo>
                    <a:pt x="13230" y="3235"/>
                    <a:pt x="13002" y="3316"/>
                    <a:pt x="12819" y="3481"/>
                  </a:cubicBezTo>
                  <a:lnTo>
                    <a:pt x="5652" y="9916"/>
                  </a:lnTo>
                  <a:cubicBezTo>
                    <a:pt x="5259" y="10269"/>
                    <a:pt x="5226" y="10876"/>
                    <a:pt x="5580" y="11269"/>
                  </a:cubicBezTo>
                  <a:lnTo>
                    <a:pt x="7537" y="13447"/>
                  </a:lnTo>
                  <a:cubicBezTo>
                    <a:pt x="5284" y="16824"/>
                    <a:pt x="4034" y="20696"/>
                    <a:pt x="3805" y="24623"/>
                  </a:cubicBezTo>
                  <a:lnTo>
                    <a:pt x="849" y="25247"/>
                  </a:lnTo>
                  <a:cubicBezTo>
                    <a:pt x="331" y="25358"/>
                    <a:pt x="0" y="25865"/>
                    <a:pt x="109" y="26382"/>
                  </a:cubicBezTo>
                  <a:lnTo>
                    <a:pt x="2100" y="35807"/>
                  </a:lnTo>
                  <a:cubicBezTo>
                    <a:pt x="2195" y="36257"/>
                    <a:pt x="2594" y="36567"/>
                    <a:pt x="3037" y="36567"/>
                  </a:cubicBezTo>
                  <a:cubicBezTo>
                    <a:pt x="3103" y="36567"/>
                    <a:pt x="3169" y="36560"/>
                    <a:pt x="3236" y="36546"/>
                  </a:cubicBezTo>
                  <a:lnTo>
                    <a:pt x="6106" y="35939"/>
                  </a:lnTo>
                  <a:cubicBezTo>
                    <a:pt x="7880" y="39521"/>
                    <a:pt x="10574" y="42566"/>
                    <a:pt x="13911" y="44766"/>
                  </a:cubicBezTo>
                  <a:lnTo>
                    <a:pt x="12975" y="47633"/>
                  </a:lnTo>
                  <a:cubicBezTo>
                    <a:pt x="12811" y="48136"/>
                    <a:pt x="13086" y="48677"/>
                    <a:pt x="13588" y="48841"/>
                  </a:cubicBezTo>
                  <a:lnTo>
                    <a:pt x="22744" y="51828"/>
                  </a:lnTo>
                  <a:cubicBezTo>
                    <a:pt x="22843" y="51860"/>
                    <a:pt x="22943" y="51876"/>
                    <a:pt x="23041" y="51876"/>
                  </a:cubicBezTo>
                  <a:cubicBezTo>
                    <a:pt x="23445" y="51876"/>
                    <a:pt x="23820" y="51619"/>
                    <a:pt x="23953" y="51215"/>
                  </a:cubicBezTo>
                  <a:lnTo>
                    <a:pt x="24864" y="48423"/>
                  </a:lnTo>
                  <a:cubicBezTo>
                    <a:pt x="25346" y="48454"/>
                    <a:pt x="25827" y="48469"/>
                    <a:pt x="26308" y="48469"/>
                  </a:cubicBezTo>
                  <a:cubicBezTo>
                    <a:pt x="29808" y="48469"/>
                    <a:pt x="33267" y="47654"/>
                    <a:pt x="36407" y="46078"/>
                  </a:cubicBezTo>
                  <a:lnTo>
                    <a:pt x="38424" y="48323"/>
                  </a:lnTo>
                  <a:cubicBezTo>
                    <a:pt x="38613" y="48534"/>
                    <a:pt x="38874" y="48641"/>
                    <a:pt x="39137" y="48641"/>
                  </a:cubicBezTo>
                  <a:cubicBezTo>
                    <a:pt x="39365" y="48641"/>
                    <a:pt x="39593" y="48560"/>
                    <a:pt x="39776" y="48396"/>
                  </a:cubicBezTo>
                  <a:lnTo>
                    <a:pt x="46943" y="41961"/>
                  </a:lnTo>
                  <a:cubicBezTo>
                    <a:pt x="47336" y="41607"/>
                    <a:pt x="47369" y="41002"/>
                    <a:pt x="47015" y="40608"/>
                  </a:cubicBezTo>
                  <a:lnTo>
                    <a:pt x="45059" y="38429"/>
                  </a:lnTo>
                  <a:cubicBezTo>
                    <a:pt x="47311" y="35052"/>
                    <a:pt x="48561" y="31183"/>
                    <a:pt x="48790" y="27253"/>
                  </a:cubicBezTo>
                  <a:lnTo>
                    <a:pt x="51746" y="26629"/>
                  </a:lnTo>
                  <a:cubicBezTo>
                    <a:pt x="52264" y="26520"/>
                    <a:pt x="52595" y="26013"/>
                    <a:pt x="52486" y="25495"/>
                  </a:cubicBezTo>
                  <a:lnTo>
                    <a:pt x="50495" y="16071"/>
                  </a:lnTo>
                  <a:cubicBezTo>
                    <a:pt x="50400" y="15619"/>
                    <a:pt x="50002" y="15310"/>
                    <a:pt x="49560" y="15310"/>
                  </a:cubicBezTo>
                  <a:cubicBezTo>
                    <a:pt x="49494" y="15310"/>
                    <a:pt x="49428" y="15317"/>
                    <a:pt x="49361" y="15331"/>
                  </a:cubicBezTo>
                  <a:lnTo>
                    <a:pt x="46491" y="15938"/>
                  </a:lnTo>
                  <a:cubicBezTo>
                    <a:pt x="44717" y="12356"/>
                    <a:pt x="42023" y="9309"/>
                    <a:pt x="38686" y="7111"/>
                  </a:cubicBezTo>
                  <a:lnTo>
                    <a:pt x="39622" y="4244"/>
                  </a:lnTo>
                  <a:cubicBezTo>
                    <a:pt x="39786" y="3742"/>
                    <a:pt x="39511" y="3200"/>
                    <a:pt x="39007" y="3037"/>
                  </a:cubicBezTo>
                  <a:lnTo>
                    <a:pt x="29851" y="48"/>
                  </a:lnTo>
                  <a:cubicBezTo>
                    <a:pt x="29753" y="15"/>
                    <a:pt x="29653" y="0"/>
                    <a:pt x="29555"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211;p32"/>
            <p:cNvSpPr/>
            <p:nvPr/>
          </p:nvSpPr>
          <p:spPr>
            <a:xfrm>
              <a:off x="1516675" y="2313019"/>
              <a:ext cx="559819" cy="552095"/>
            </a:xfrm>
            <a:custGeom>
              <a:avLst/>
              <a:gdLst/>
              <a:ahLst/>
              <a:cxnLst/>
              <a:rect l="l" t="t" r="r" b="b"/>
              <a:pathLst>
                <a:path w="32614" h="32164" extrusionOk="0">
                  <a:moveTo>
                    <a:pt x="16304" y="7207"/>
                  </a:moveTo>
                  <a:cubicBezTo>
                    <a:pt x="18736" y="7207"/>
                    <a:pt x="21158" y="8201"/>
                    <a:pt x="22910" y="10153"/>
                  </a:cubicBezTo>
                  <a:cubicBezTo>
                    <a:pt x="26186" y="13800"/>
                    <a:pt x="25885" y="19410"/>
                    <a:pt x="22238" y="22686"/>
                  </a:cubicBezTo>
                  <a:cubicBezTo>
                    <a:pt x="20543" y="24209"/>
                    <a:pt x="18424" y="24958"/>
                    <a:pt x="16312" y="24958"/>
                  </a:cubicBezTo>
                  <a:cubicBezTo>
                    <a:pt x="13880" y="24958"/>
                    <a:pt x="11458" y="23964"/>
                    <a:pt x="9704" y="22012"/>
                  </a:cubicBezTo>
                  <a:cubicBezTo>
                    <a:pt x="6430" y="18366"/>
                    <a:pt x="6731" y="12755"/>
                    <a:pt x="10377" y="9479"/>
                  </a:cubicBezTo>
                  <a:cubicBezTo>
                    <a:pt x="12072" y="7957"/>
                    <a:pt x="14192" y="7207"/>
                    <a:pt x="16304" y="7207"/>
                  </a:cubicBezTo>
                  <a:close/>
                  <a:moveTo>
                    <a:pt x="18327" y="0"/>
                  </a:moveTo>
                  <a:cubicBezTo>
                    <a:pt x="18076" y="0"/>
                    <a:pt x="17843" y="160"/>
                    <a:pt x="17762" y="410"/>
                  </a:cubicBezTo>
                  <a:lnTo>
                    <a:pt x="17196" y="2142"/>
                  </a:lnTo>
                  <a:cubicBezTo>
                    <a:pt x="16896" y="2123"/>
                    <a:pt x="16597" y="2113"/>
                    <a:pt x="16298" y="2113"/>
                  </a:cubicBezTo>
                  <a:cubicBezTo>
                    <a:pt x="14129" y="2113"/>
                    <a:pt x="11985" y="2618"/>
                    <a:pt x="10040" y="3596"/>
                  </a:cubicBezTo>
                  <a:lnTo>
                    <a:pt x="8789" y="2203"/>
                  </a:lnTo>
                  <a:cubicBezTo>
                    <a:pt x="8672" y="2073"/>
                    <a:pt x="8510" y="2006"/>
                    <a:pt x="8347" y="2006"/>
                  </a:cubicBezTo>
                  <a:cubicBezTo>
                    <a:pt x="8206" y="2006"/>
                    <a:pt x="8064" y="2056"/>
                    <a:pt x="7951" y="2158"/>
                  </a:cubicBezTo>
                  <a:lnTo>
                    <a:pt x="3508" y="6148"/>
                  </a:lnTo>
                  <a:cubicBezTo>
                    <a:pt x="3263" y="6367"/>
                    <a:pt x="3243" y="6743"/>
                    <a:pt x="3463" y="6988"/>
                  </a:cubicBezTo>
                  <a:lnTo>
                    <a:pt x="4675" y="8337"/>
                  </a:lnTo>
                  <a:cubicBezTo>
                    <a:pt x="3302" y="10401"/>
                    <a:pt x="2503" y="12792"/>
                    <a:pt x="2361" y="15267"/>
                  </a:cubicBezTo>
                  <a:lnTo>
                    <a:pt x="528" y="15654"/>
                  </a:lnTo>
                  <a:cubicBezTo>
                    <a:pt x="207" y="15722"/>
                    <a:pt x="1" y="16037"/>
                    <a:pt x="70" y="16357"/>
                  </a:cubicBezTo>
                  <a:lnTo>
                    <a:pt x="1304" y="22201"/>
                  </a:lnTo>
                  <a:cubicBezTo>
                    <a:pt x="1362" y="22479"/>
                    <a:pt x="1608" y="22671"/>
                    <a:pt x="1883" y="22671"/>
                  </a:cubicBezTo>
                  <a:cubicBezTo>
                    <a:pt x="1924" y="22671"/>
                    <a:pt x="1965" y="22667"/>
                    <a:pt x="2007" y="22658"/>
                  </a:cubicBezTo>
                  <a:lnTo>
                    <a:pt x="3787" y="22282"/>
                  </a:lnTo>
                  <a:cubicBezTo>
                    <a:pt x="4887" y="24504"/>
                    <a:pt x="6556" y="26393"/>
                    <a:pt x="8626" y="27756"/>
                  </a:cubicBezTo>
                  <a:lnTo>
                    <a:pt x="8046" y="29533"/>
                  </a:lnTo>
                  <a:cubicBezTo>
                    <a:pt x="7945" y="29845"/>
                    <a:pt x="8115" y="30181"/>
                    <a:pt x="8427" y="30282"/>
                  </a:cubicBezTo>
                  <a:lnTo>
                    <a:pt x="14104" y="32134"/>
                  </a:lnTo>
                  <a:cubicBezTo>
                    <a:pt x="14165" y="32154"/>
                    <a:pt x="14227" y="32164"/>
                    <a:pt x="14289" y="32164"/>
                  </a:cubicBezTo>
                  <a:cubicBezTo>
                    <a:pt x="14539" y="32164"/>
                    <a:pt x="14771" y="32004"/>
                    <a:pt x="14852" y="31753"/>
                  </a:cubicBezTo>
                  <a:lnTo>
                    <a:pt x="15419" y="30023"/>
                  </a:lnTo>
                  <a:cubicBezTo>
                    <a:pt x="15718" y="30042"/>
                    <a:pt x="16016" y="30052"/>
                    <a:pt x="16315" y="30052"/>
                  </a:cubicBezTo>
                  <a:cubicBezTo>
                    <a:pt x="18485" y="30052"/>
                    <a:pt x="20629" y="29546"/>
                    <a:pt x="22575" y="28569"/>
                  </a:cubicBezTo>
                  <a:lnTo>
                    <a:pt x="23826" y="29961"/>
                  </a:lnTo>
                  <a:cubicBezTo>
                    <a:pt x="23943" y="30092"/>
                    <a:pt x="24105" y="30158"/>
                    <a:pt x="24268" y="30158"/>
                  </a:cubicBezTo>
                  <a:cubicBezTo>
                    <a:pt x="24409" y="30158"/>
                    <a:pt x="24551" y="30108"/>
                    <a:pt x="24665" y="30006"/>
                  </a:cubicBezTo>
                  <a:lnTo>
                    <a:pt x="29108" y="26015"/>
                  </a:lnTo>
                  <a:cubicBezTo>
                    <a:pt x="29351" y="25797"/>
                    <a:pt x="29372" y="25421"/>
                    <a:pt x="29153" y="25178"/>
                  </a:cubicBezTo>
                  <a:lnTo>
                    <a:pt x="27940" y="23828"/>
                  </a:lnTo>
                  <a:cubicBezTo>
                    <a:pt x="29314" y="21764"/>
                    <a:pt x="30113" y="19373"/>
                    <a:pt x="30255" y="16898"/>
                  </a:cubicBezTo>
                  <a:lnTo>
                    <a:pt x="32088" y="16510"/>
                  </a:lnTo>
                  <a:cubicBezTo>
                    <a:pt x="32408" y="16443"/>
                    <a:pt x="32613" y="16128"/>
                    <a:pt x="32546" y="15806"/>
                  </a:cubicBezTo>
                  <a:lnTo>
                    <a:pt x="31311" y="9964"/>
                  </a:lnTo>
                  <a:cubicBezTo>
                    <a:pt x="31252" y="9684"/>
                    <a:pt x="31005" y="9493"/>
                    <a:pt x="30730" y="9493"/>
                  </a:cubicBezTo>
                  <a:cubicBezTo>
                    <a:pt x="30690" y="9493"/>
                    <a:pt x="30648" y="9497"/>
                    <a:pt x="30607" y="9505"/>
                  </a:cubicBezTo>
                  <a:lnTo>
                    <a:pt x="28827" y="9881"/>
                  </a:lnTo>
                  <a:cubicBezTo>
                    <a:pt x="27727" y="7661"/>
                    <a:pt x="26058" y="5772"/>
                    <a:pt x="23988" y="4409"/>
                  </a:cubicBezTo>
                  <a:lnTo>
                    <a:pt x="24568" y="2632"/>
                  </a:lnTo>
                  <a:cubicBezTo>
                    <a:pt x="24670" y="2320"/>
                    <a:pt x="24500" y="1984"/>
                    <a:pt x="24188" y="1883"/>
                  </a:cubicBezTo>
                  <a:lnTo>
                    <a:pt x="18511" y="30"/>
                  </a:lnTo>
                  <a:cubicBezTo>
                    <a:pt x="18450" y="10"/>
                    <a:pt x="18388" y="0"/>
                    <a:pt x="1832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12" name="Google Shape;212;p32"/>
            <p:cNvGrpSpPr/>
            <p:nvPr/>
          </p:nvGrpSpPr>
          <p:grpSpPr>
            <a:xfrm>
              <a:off x="3270233" y="3897000"/>
              <a:ext cx="306653" cy="306618"/>
              <a:chOff x="3270233" y="3897000"/>
              <a:chExt cx="306653" cy="306618"/>
            </a:xfrm>
          </p:grpSpPr>
          <p:sp>
            <p:nvSpPr>
              <p:cNvPr id="213" name="Google Shape;213;p32"/>
              <p:cNvSpPr/>
              <p:nvPr/>
            </p:nvSpPr>
            <p:spPr>
              <a:xfrm>
                <a:off x="3270233" y="3897000"/>
                <a:ext cx="306653" cy="306618"/>
              </a:xfrm>
              <a:custGeom>
                <a:avLst/>
                <a:gdLst/>
                <a:ahLst/>
                <a:cxnLst/>
                <a:rect l="l" t="t" r="r" b="b"/>
                <a:pathLst>
                  <a:path w="17865" h="17863" extrusionOk="0">
                    <a:moveTo>
                      <a:pt x="8934" y="1"/>
                    </a:moveTo>
                    <a:cubicBezTo>
                      <a:pt x="3999" y="1"/>
                      <a:pt x="2" y="3999"/>
                      <a:pt x="2" y="8932"/>
                    </a:cubicBezTo>
                    <a:cubicBezTo>
                      <a:pt x="1" y="10968"/>
                      <a:pt x="697" y="12941"/>
                      <a:pt x="1976" y="14525"/>
                    </a:cubicBezTo>
                    <a:lnTo>
                      <a:pt x="235" y="16985"/>
                    </a:lnTo>
                    <a:cubicBezTo>
                      <a:pt x="444" y="16993"/>
                      <a:pt x="646" y="16997"/>
                      <a:pt x="842" y="16997"/>
                    </a:cubicBezTo>
                    <a:cubicBezTo>
                      <a:pt x="2291" y="16997"/>
                      <a:pt x="3395" y="16784"/>
                      <a:pt x="4219" y="16507"/>
                    </a:cubicBezTo>
                    <a:cubicBezTo>
                      <a:pt x="5633" y="17393"/>
                      <a:pt x="7266" y="17863"/>
                      <a:pt x="8934" y="17863"/>
                    </a:cubicBezTo>
                    <a:cubicBezTo>
                      <a:pt x="13866" y="17863"/>
                      <a:pt x="17865" y="13865"/>
                      <a:pt x="17865" y="8932"/>
                    </a:cubicBezTo>
                    <a:cubicBezTo>
                      <a:pt x="17865" y="3999"/>
                      <a:pt x="13866" y="1"/>
                      <a:pt x="8934"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 name="Google Shape;214;p32"/>
              <p:cNvSpPr/>
              <p:nvPr/>
            </p:nvSpPr>
            <p:spPr>
              <a:xfrm>
                <a:off x="3342274" y="4031677"/>
                <a:ext cx="33884" cy="32596"/>
              </a:xfrm>
              <a:custGeom>
                <a:avLst/>
                <a:gdLst/>
                <a:ahLst/>
                <a:cxnLst/>
                <a:rect l="l" t="t" r="r" b="b"/>
                <a:pathLst>
                  <a:path w="1974" h="1899" extrusionOk="0">
                    <a:moveTo>
                      <a:pt x="1024" y="0"/>
                    </a:moveTo>
                    <a:cubicBezTo>
                      <a:pt x="640" y="0"/>
                      <a:pt x="294" y="231"/>
                      <a:pt x="147" y="587"/>
                    </a:cubicBezTo>
                    <a:cubicBezTo>
                      <a:pt x="0" y="941"/>
                      <a:pt x="81" y="1349"/>
                      <a:pt x="353" y="1621"/>
                    </a:cubicBezTo>
                    <a:cubicBezTo>
                      <a:pt x="534" y="1803"/>
                      <a:pt x="778" y="1899"/>
                      <a:pt x="1025" y="1899"/>
                    </a:cubicBezTo>
                    <a:cubicBezTo>
                      <a:pt x="1147" y="1899"/>
                      <a:pt x="1270" y="1875"/>
                      <a:pt x="1387" y="1827"/>
                    </a:cubicBezTo>
                    <a:cubicBezTo>
                      <a:pt x="1743" y="1680"/>
                      <a:pt x="1974" y="1334"/>
                      <a:pt x="1974" y="950"/>
                    </a:cubicBezTo>
                    <a:cubicBezTo>
                      <a:pt x="1974" y="424"/>
                      <a:pt x="1549" y="0"/>
                      <a:pt x="1024" y="0"/>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 name="Google Shape;215;p32"/>
              <p:cNvSpPr/>
              <p:nvPr/>
            </p:nvSpPr>
            <p:spPr>
              <a:xfrm>
                <a:off x="3405973" y="4031677"/>
                <a:ext cx="33918" cy="32596"/>
              </a:xfrm>
              <a:custGeom>
                <a:avLst/>
                <a:gdLst/>
                <a:ahLst/>
                <a:cxnLst/>
                <a:rect l="l" t="t" r="r" b="b"/>
                <a:pathLst>
                  <a:path w="1976" h="1899" extrusionOk="0">
                    <a:moveTo>
                      <a:pt x="1026" y="0"/>
                    </a:moveTo>
                    <a:cubicBezTo>
                      <a:pt x="642" y="0"/>
                      <a:pt x="295" y="231"/>
                      <a:pt x="147" y="587"/>
                    </a:cubicBezTo>
                    <a:cubicBezTo>
                      <a:pt x="1" y="941"/>
                      <a:pt x="82" y="1349"/>
                      <a:pt x="353" y="1621"/>
                    </a:cubicBezTo>
                    <a:cubicBezTo>
                      <a:pt x="536" y="1803"/>
                      <a:pt x="779" y="1899"/>
                      <a:pt x="1026" y="1899"/>
                    </a:cubicBezTo>
                    <a:cubicBezTo>
                      <a:pt x="1148" y="1899"/>
                      <a:pt x="1271" y="1875"/>
                      <a:pt x="1389" y="1827"/>
                    </a:cubicBezTo>
                    <a:cubicBezTo>
                      <a:pt x="1743" y="1680"/>
                      <a:pt x="1976" y="1334"/>
                      <a:pt x="1976" y="950"/>
                    </a:cubicBezTo>
                    <a:cubicBezTo>
                      <a:pt x="1976" y="424"/>
                      <a:pt x="1550" y="0"/>
                      <a:pt x="1026" y="0"/>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 name="Google Shape;216;p32"/>
              <p:cNvSpPr/>
              <p:nvPr/>
            </p:nvSpPr>
            <p:spPr>
              <a:xfrm>
                <a:off x="3469707" y="4031677"/>
                <a:ext cx="33884" cy="32596"/>
              </a:xfrm>
              <a:custGeom>
                <a:avLst/>
                <a:gdLst/>
                <a:ahLst/>
                <a:cxnLst/>
                <a:rect l="l" t="t" r="r" b="b"/>
                <a:pathLst>
                  <a:path w="1974" h="1899" extrusionOk="0">
                    <a:moveTo>
                      <a:pt x="1024" y="0"/>
                    </a:moveTo>
                    <a:cubicBezTo>
                      <a:pt x="640" y="0"/>
                      <a:pt x="294" y="231"/>
                      <a:pt x="147" y="587"/>
                    </a:cubicBezTo>
                    <a:cubicBezTo>
                      <a:pt x="0" y="941"/>
                      <a:pt x="82" y="1349"/>
                      <a:pt x="353" y="1621"/>
                    </a:cubicBezTo>
                    <a:cubicBezTo>
                      <a:pt x="535" y="1803"/>
                      <a:pt x="778" y="1899"/>
                      <a:pt x="1025" y="1899"/>
                    </a:cubicBezTo>
                    <a:cubicBezTo>
                      <a:pt x="1147" y="1899"/>
                      <a:pt x="1270" y="1875"/>
                      <a:pt x="1387" y="1827"/>
                    </a:cubicBezTo>
                    <a:cubicBezTo>
                      <a:pt x="1743" y="1680"/>
                      <a:pt x="1974" y="1334"/>
                      <a:pt x="1974" y="950"/>
                    </a:cubicBezTo>
                    <a:cubicBezTo>
                      <a:pt x="1974" y="424"/>
                      <a:pt x="1550" y="0"/>
                      <a:pt x="1024" y="0"/>
                    </a:cubicBezTo>
                    <a:close/>
                  </a:path>
                </a:pathLst>
              </a:custGeom>
              <a:solidFill>
                <a:srgbClr val="D1E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217" name="Google Shape;217;p32"/>
          <p:cNvSpPr/>
          <p:nvPr/>
        </p:nvSpPr>
        <p:spPr>
          <a:xfrm>
            <a:off x="3927432" y="6622161"/>
            <a:ext cx="471832" cy="103127"/>
          </a:xfrm>
          <a:custGeom>
            <a:avLst/>
            <a:gdLst/>
            <a:ahLst/>
            <a:cxnLst/>
            <a:rect l="l" t="t" r="r" b="b"/>
            <a:pathLst>
              <a:path w="20616" h="4506" extrusionOk="0">
                <a:moveTo>
                  <a:pt x="13200" y="1"/>
                </a:moveTo>
                <a:lnTo>
                  <a:pt x="12589" y="2804"/>
                </a:lnTo>
                <a:lnTo>
                  <a:pt x="1" y="3161"/>
                </a:lnTo>
                <a:lnTo>
                  <a:pt x="1756" y="4506"/>
                </a:lnTo>
                <a:lnTo>
                  <a:pt x="20615" y="3910"/>
                </a:lnTo>
                <a:lnTo>
                  <a:pt x="13200"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 name="Google Shape;218;p32"/>
          <p:cNvSpPr/>
          <p:nvPr/>
        </p:nvSpPr>
        <p:spPr>
          <a:xfrm>
            <a:off x="3758483" y="6696954"/>
            <a:ext cx="129813" cy="34261"/>
          </a:xfrm>
          <a:custGeom>
            <a:avLst/>
            <a:gdLst/>
            <a:ahLst/>
            <a:cxnLst/>
            <a:rect l="l" t="t" r="r" b="b"/>
            <a:pathLst>
              <a:path w="5672" h="1497" extrusionOk="0">
                <a:moveTo>
                  <a:pt x="5672" y="1"/>
                </a:moveTo>
                <a:lnTo>
                  <a:pt x="258" y="155"/>
                </a:lnTo>
                <a:lnTo>
                  <a:pt x="1" y="1497"/>
                </a:lnTo>
                <a:lnTo>
                  <a:pt x="1" y="1497"/>
                </a:lnTo>
                <a:lnTo>
                  <a:pt x="4896" y="1358"/>
                </a:lnTo>
                <a:lnTo>
                  <a:pt x="5672"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19" name="Google Shape;219;p32"/>
          <p:cNvGrpSpPr/>
          <p:nvPr/>
        </p:nvGrpSpPr>
        <p:grpSpPr>
          <a:xfrm>
            <a:off x="2768681" y="3382140"/>
            <a:ext cx="6637201" cy="3475867"/>
            <a:chOff x="2076510" y="2536605"/>
            <a:chExt cx="4977901" cy="2606900"/>
          </a:xfrm>
        </p:grpSpPr>
        <p:sp>
          <p:nvSpPr>
            <p:cNvPr id="220" name="Google Shape;220;p32"/>
            <p:cNvSpPr/>
            <p:nvPr/>
          </p:nvSpPr>
          <p:spPr>
            <a:xfrm>
              <a:off x="2818862" y="4881464"/>
              <a:ext cx="480586" cy="166947"/>
            </a:xfrm>
            <a:custGeom>
              <a:avLst/>
              <a:gdLst/>
              <a:ahLst/>
              <a:cxnLst/>
              <a:rect l="l" t="t" r="r" b="b"/>
              <a:pathLst>
                <a:path w="27998" h="9726" extrusionOk="0">
                  <a:moveTo>
                    <a:pt x="1859" y="1"/>
                  </a:moveTo>
                  <a:lnTo>
                    <a:pt x="1" y="9726"/>
                  </a:lnTo>
                  <a:lnTo>
                    <a:pt x="4896" y="9587"/>
                  </a:lnTo>
                  <a:lnTo>
                    <a:pt x="6235" y="7246"/>
                  </a:lnTo>
                  <a:lnTo>
                    <a:pt x="9138" y="9467"/>
                  </a:lnTo>
                  <a:lnTo>
                    <a:pt x="27997" y="8871"/>
                  </a:lnTo>
                  <a:lnTo>
                    <a:pt x="11999" y="436"/>
                  </a:lnTo>
                  <a:lnTo>
                    <a:pt x="1859"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221;p32"/>
            <p:cNvSpPr/>
            <p:nvPr/>
          </p:nvSpPr>
          <p:spPr>
            <a:xfrm>
              <a:off x="2584113" y="3520795"/>
              <a:ext cx="509371" cy="1410929"/>
            </a:xfrm>
            <a:custGeom>
              <a:avLst/>
              <a:gdLst/>
              <a:ahLst/>
              <a:cxnLst/>
              <a:rect l="l" t="t" r="r" b="b"/>
              <a:pathLst>
                <a:path w="29675" h="82198" extrusionOk="0">
                  <a:moveTo>
                    <a:pt x="17906" y="1"/>
                  </a:moveTo>
                  <a:lnTo>
                    <a:pt x="1484" y="7205"/>
                  </a:lnTo>
                  <a:cubicBezTo>
                    <a:pt x="0" y="11721"/>
                    <a:pt x="13271" y="51150"/>
                    <a:pt x="13271" y="51150"/>
                  </a:cubicBezTo>
                  <a:lnTo>
                    <a:pt x="14409" y="82197"/>
                  </a:lnTo>
                  <a:lnTo>
                    <a:pt x="29675" y="81180"/>
                  </a:lnTo>
                  <a:lnTo>
                    <a:pt x="28494" y="44956"/>
                  </a:lnTo>
                  <a:cubicBezTo>
                    <a:pt x="28361" y="42959"/>
                    <a:pt x="17906" y="1"/>
                    <a:pt x="1790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 name="Google Shape;222;p32"/>
            <p:cNvSpPr/>
            <p:nvPr/>
          </p:nvSpPr>
          <p:spPr>
            <a:xfrm>
              <a:off x="2076510" y="4738291"/>
              <a:ext cx="425383" cy="353582"/>
            </a:xfrm>
            <a:custGeom>
              <a:avLst/>
              <a:gdLst/>
              <a:ahLst/>
              <a:cxnLst/>
              <a:rect l="l" t="t" r="r" b="b"/>
              <a:pathLst>
                <a:path w="24782" h="20599" extrusionOk="0">
                  <a:moveTo>
                    <a:pt x="6410" y="0"/>
                  </a:moveTo>
                  <a:lnTo>
                    <a:pt x="0" y="7548"/>
                  </a:lnTo>
                  <a:lnTo>
                    <a:pt x="4328" y="9838"/>
                  </a:lnTo>
                  <a:lnTo>
                    <a:pt x="6647" y="8460"/>
                  </a:lnTo>
                  <a:lnTo>
                    <a:pt x="8079" y="11824"/>
                  </a:lnTo>
                  <a:lnTo>
                    <a:pt x="24781" y="20599"/>
                  </a:lnTo>
                  <a:lnTo>
                    <a:pt x="15018" y="5376"/>
                  </a:lnTo>
                  <a:lnTo>
                    <a:pt x="6410"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223;p32"/>
            <p:cNvSpPr/>
            <p:nvPr/>
          </p:nvSpPr>
          <p:spPr>
            <a:xfrm>
              <a:off x="2200304" y="4906319"/>
              <a:ext cx="301589" cy="185554"/>
            </a:xfrm>
            <a:custGeom>
              <a:avLst/>
              <a:gdLst/>
              <a:ahLst/>
              <a:cxnLst/>
              <a:rect l="l" t="t" r="r" b="b"/>
              <a:pathLst>
                <a:path w="17570" h="10810" extrusionOk="0">
                  <a:moveTo>
                    <a:pt x="0" y="0"/>
                  </a:moveTo>
                  <a:lnTo>
                    <a:pt x="867" y="2035"/>
                  </a:lnTo>
                  <a:lnTo>
                    <a:pt x="17569" y="10810"/>
                  </a:lnTo>
                  <a:lnTo>
                    <a:pt x="17569" y="10810"/>
                  </a:lnTo>
                  <a:lnTo>
                    <a:pt x="13045" y="3754"/>
                  </a:lnTo>
                  <a:lnTo>
                    <a:pt x="11131" y="5893"/>
                  </a:lnTo>
                  <a:lnTo>
                    <a:pt x="0"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32"/>
            <p:cNvSpPr/>
            <p:nvPr/>
          </p:nvSpPr>
          <p:spPr>
            <a:xfrm>
              <a:off x="2076510" y="4849949"/>
              <a:ext cx="97343" cy="57211"/>
            </a:xfrm>
            <a:custGeom>
              <a:avLst/>
              <a:gdLst/>
              <a:ahLst/>
              <a:cxnLst/>
              <a:rect l="l" t="t" r="r" b="b"/>
              <a:pathLst>
                <a:path w="5671" h="3333" extrusionOk="0">
                  <a:moveTo>
                    <a:pt x="885" y="1"/>
                  </a:moveTo>
                  <a:lnTo>
                    <a:pt x="0" y="1043"/>
                  </a:lnTo>
                  <a:lnTo>
                    <a:pt x="4328" y="3333"/>
                  </a:lnTo>
                  <a:lnTo>
                    <a:pt x="5671" y="2534"/>
                  </a:lnTo>
                  <a:lnTo>
                    <a:pt x="885"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32"/>
            <p:cNvSpPr/>
            <p:nvPr/>
          </p:nvSpPr>
          <p:spPr>
            <a:xfrm>
              <a:off x="2144947" y="3543058"/>
              <a:ext cx="747570" cy="1343350"/>
            </a:xfrm>
            <a:custGeom>
              <a:avLst/>
              <a:gdLst/>
              <a:ahLst/>
              <a:cxnLst/>
              <a:rect l="l" t="t" r="r" b="b"/>
              <a:pathLst>
                <a:path w="43552" h="78261" extrusionOk="0">
                  <a:moveTo>
                    <a:pt x="21775" y="0"/>
                  </a:moveTo>
                  <a:cubicBezTo>
                    <a:pt x="18259" y="3200"/>
                    <a:pt x="14534" y="41444"/>
                    <a:pt x="14534" y="41444"/>
                  </a:cubicBezTo>
                  <a:lnTo>
                    <a:pt x="0" y="71623"/>
                  </a:lnTo>
                  <a:lnTo>
                    <a:pt x="13785" y="78261"/>
                  </a:lnTo>
                  <a:lnTo>
                    <a:pt x="30991" y="44505"/>
                  </a:lnTo>
                  <a:cubicBezTo>
                    <a:pt x="31858" y="42701"/>
                    <a:pt x="43552" y="1825"/>
                    <a:pt x="43552" y="1825"/>
                  </a:cubicBezTo>
                  <a:lnTo>
                    <a:pt x="2177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226;p32"/>
            <p:cNvSpPr/>
            <p:nvPr/>
          </p:nvSpPr>
          <p:spPr>
            <a:xfrm>
              <a:off x="2741104" y="3057855"/>
              <a:ext cx="627690" cy="621991"/>
            </a:xfrm>
            <a:custGeom>
              <a:avLst/>
              <a:gdLst/>
              <a:ahLst/>
              <a:cxnLst/>
              <a:rect l="l" t="t" r="r" b="b"/>
              <a:pathLst>
                <a:path w="36568" h="36236" extrusionOk="0">
                  <a:moveTo>
                    <a:pt x="11613" y="1"/>
                  </a:moveTo>
                  <a:lnTo>
                    <a:pt x="1" y="5296"/>
                  </a:lnTo>
                  <a:lnTo>
                    <a:pt x="9615" y="28387"/>
                  </a:lnTo>
                  <a:lnTo>
                    <a:pt x="32392" y="36236"/>
                  </a:lnTo>
                  <a:lnTo>
                    <a:pt x="36568" y="24682"/>
                  </a:lnTo>
                  <a:lnTo>
                    <a:pt x="17543" y="18127"/>
                  </a:lnTo>
                  <a:lnTo>
                    <a:pt x="1161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227;p32"/>
            <p:cNvSpPr/>
            <p:nvPr/>
          </p:nvSpPr>
          <p:spPr>
            <a:xfrm>
              <a:off x="2428873" y="2953286"/>
              <a:ext cx="553194" cy="758264"/>
            </a:xfrm>
            <a:custGeom>
              <a:avLst/>
              <a:gdLst/>
              <a:ahLst/>
              <a:cxnLst/>
              <a:rect l="l" t="t" r="r" b="b"/>
              <a:pathLst>
                <a:path w="32228" h="44175" extrusionOk="0">
                  <a:moveTo>
                    <a:pt x="22651" y="1"/>
                  </a:moveTo>
                  <a:cubicBezTo>
                    <a:pt x="22637" y="1"/>
                    <a:pt x="22624" y="1"/>
                    <a:pt x="22610" y="1"/>
                  </a:cubicBezTo>
                  <a:lnTo>
                    <a:pt x="7283" y="2274"/>
                  </a:lnTo>
                  <a:cubicBezTo>
                    <a:pt x="564" y="3753"/>
                    <a:pt x="0" y="10047"/>
                    <a:pt x="489" y="13765"/>
                  </a:cubicBezTo>
                  <a:lnTo>
                    <a:pt x="2564" y="29291"/>
                  </a:lnTo>
                  <a:lnTo>
                    <a:pt x="2554" y="44175"/>
                  </a:lnTo>
                  <a:lnTo>
                    <a:pt x="32228" y="44167"/>
                  </a:lnTo>
                  <a:lnTo>
                    <a:pt x="30881" y="14199"/>
                  </a:lnTo>
                  <a:cubicBezTo>
                    <a:pt x="31211" y="9654"/>
                    <a:pt x="30477" y="6751"/>
                    <a:pt x="28502" y="3665"/>
                  </a:cubicBezTo>
                  <a:cubicBezTo>
                    <a:pt x="28061" y="2976"/>
                    <a:pt x="27027" y="1768"/>
                    <a:pt x="25988" y="1002"/>
                  </a:cubicBezTo>
                  <a:cubicBezTo>
                    <a:pt x="25365" y="543"/>
                    <a:pt x="23739" y="1"/>
                    <a:pt x="2265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228;p32"/>
            <p:cNvSpPr/>
            <p:nvPr/>
          </p:nvSpPr>
          <p:spPr>
            <a:xfrm>
              <a:off x="2643796" y="2820154"/>
              <a:ext cx="150194" cy="226990"/>
            </a:xfrm>
            <a:custGeom>
              <a:avLst/>
              <a:gdLst/>
              <a:ahLst/>
              <a:cxnLst/>
              <a:rect l="l" t="t" r="r" b="b"/>
              <a:pathLst>
                <a:path w="8750" h="13224" extrusionOk="0">
                  <a:moveTo>
                    <a:pt x="64" y="0"/>
                  </a:moveTo>
                  <a:lnTo>
                    <a:pt x="13" y="8287"/>
                  </a:lnTo>
                  <a:cubicBezTo>
                    <a:pt x="0" y="9393"/>
                    <a:pt x="2532" y="12328"/>
                    <a:pt x="5421" y="13130"/>
                  </a:cubicBezTo>
                  <a:cubicBezTo>
                    <a:pt x="5650" y="13193"/>
                    <a:pt x="5879" y="13223"/>
                    <a:pt x="6102" y="13223"/>
                  </a:cubicBezTo>
                  <a:cubicBezTo>
                    <a:pt x="7529" y="13223"/>
                    <a:pt x="8750" y="11997"/>
                    <a:pt x="8655" y="10479"/>
                  </a:cubicBezTo>
                  <a:lnTo>
                    <a:pt x="8159" y="2604"/>
                  </a:lnTo>
                  <a:lnTo>
                    <a:pt x="64"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229;p32"/>
            <p:cNvSpPr/>
            <p:nvPr/>
          </p:nvSpPr>
          <p:spPr>
            <a:xfrm>
              <a:off x="2680340" y="2803744"/>
              <a:ext cx="107195" cy="119365"/>
            </a:xfrm>
            <a:custGeom>
              <a:avLst/>
              <a:gdLst/>
              <a:ahLst/>
              <a:cxnLst/>
              <a:rect l="l" t="t" r="r" b="b"/>
              <a:pathLst>
                <a:path w="6245" h="6954" extrusionOk="0">
                  <a:moveTo>
                    <a:pt x="1" y="0"/>
                  </a:moveTo>
                  <a:lnTo>
                    <a:pt x="105" y="1424"/>
                  </a:lnTo>
                  <a:cubicBezTo>
                    <a:pt x="105" y="1424"/>
                    <a:pt x="789" y="3835"/>
                    <a:pt x="6244" y="6953"/>
                  </a:cubicBezTo>
                  <a:lnTo>
                    <a:pt x="6016" y="3404"/>
                  </a:lnTo>
                  <a:lnTo>
                    <a:pt x="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 name="Google Shape;230;p32"/>
            <p:cNvSpPr/>
            <p:nvPr/>
          </p:nvSpPr>
          <p:spPr>
            <a:xfrm>
              <a:off x="2950638" y="3187382"/>
              <a:ext cx="7656" cy="239314"/>
            </a:xfrm>
            <a:custGeom>
              <a:avLst/>
              <a:gdLst/>
              <a:ahLst/>
              <a:cxnLst/>
              <a:rect l="l" t="t" r="r" b="b"/>
              <a:pathLst>
                <a:path w="446" h="13942" extrusionOk="0">
                  <a:moveTo>
                    <a:pt x="301" y="0"/>
                  </a:moveTo>
                  <a:cubicBezTo>
                    <a:pt x="237" y="0"/>
                    <a:pt x="194" y="63"/>
                    <a:pt x="194" y="125"/>
                  </a:cubicBezTo>
                  <a:lnTo>
                    <a:pt x="2" y="13813"/>
                  </a:lnTo>
                  <a:cubicBezTo>
                    <a:pt x="1" y="13883"/>
                    <a:pt x="57" y="13940"/>
                    <a:pt x="126" y="13941"/>
                  </a:cubicBezTo>
                  <a:lnTo>
                    <a:pt x="127" y="13941"/>
                  </a:lnTo>
                  <a:cubicBezTo>
                    <a:pt x="196" y="13941"/>
                    <a:pt x="252" y="13885"/>
                    <a:pt x="252" y="13816"/>
                  </a:cubicBezTo>
                  <a:lnTo>
                    <a:pt x="445" y="129"/>
                  </a:lnTo>
                  <a:cubicBezTo>
                    <a:pt x="445" y="60"/>
                    <a:pt x="391" y="2"/>
                    <a:pt x="321" y="2"/>
                  </a:cubicBezTo>
                  <a:cubicBezTo>
                    <a:pt x="314" y="1"/>
                    <a:pt x="307" y="0"/>
                    <a:pt x="30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231;p32"/>
            <p:cNvSpPr/>
            <p:nvPr/>
          </p:nvSpPr>
          <p:spPr>
            <a:xfrm>
              <a:off x="2635385" y="2940309"/>
              <a:ext cx="130317" cy="155996"/>
            </a:xfrm>
            <a:custGeom>
              <a:avLst/>
              <a:gdLst/>
              <a:ahLst/>
              <a:cxnLst/>
              <a:rect l="l" t="t" r="r" b="b"/>
              <a:pathLst>
                <a:path w="7592" h="9088" extrusionOk="0">
                  <a:moveTo>
                    <a:pt x="511" y="0"/>
                  </a:moveTo>
                  <a:lnTo>
                    <a:pt x="0" y="2386"/>
                  </a:lnTo>
                  <a:lnTo>
                    <a:pt x="6097" y="9087"/>
                  </a:lnTo>
                  <a:lnTo>
                    <a:pt x="7592" y="6010"/>
                  </a:lnTo>
                  <a:lnTo>
                    <a:pt x="511"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232;p32"/>
            <p:cNvSpPr/>
            <p:nvPr/>
          </p:nvSpPr>
          <p:spPr>
            <a:xfrm>
              <a:off x="2765685" y="2939348"/>
              <a:ext cx="51306" cy="142246"/>
            </a:xfrm>
            <a:custGeom>
              <a:avLst/>
              <a:gdLst/>
              <a:ahLst/>
              <a:cxnLst/>
              <a:rect l="l" t="t" r="r" b="b"/>
              <a:pathLst>
                <a:path w="2989" h="8287" extrusionOk="0">
                  <a:moveTo>
                    <a:pt x="1320" y="0"/>
                  </a:moveTo>
                  <a:lnTo>
                    <a:pt x="1400" y="1087"/>
                  </a:lnTo>
                  <a:lnTo>
                    <a:pt x="1" y="6066"/>
                  </a:lnTo>
                  <a:lnTo>
                    <a:pt x="2255" y="8287"/>
                  </a:lnTo>
                  <a:lnTo>
                    <a:pt x="2988" y="860"/>
                  </a:lnTo>
                  <a:lnTo>
                    <a:pt x="1320"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233;p32"/>
            <p:cNvSpPr/>
            <p:nvPr/>
          </p:nvSpPr>
          <p:spPr>
            <a:xfrm>
              <a:off x="2639934" y="2624490"/>
              <a:ext cx="254059" cy="257612"/>
            </a:xfrm>
            <a:custGeom>
              <a:avLst/>
              <a:gdLst/>
              <a:ahLst/>
              <a:cxnLst/>
              <a:rect l="l" t="t" r="r" b="b"/>
              <a:pathLst>
                <a:path w="14801" h="15008" extrusionOk="0">
                  <a:moveTo>
                    <a:pt x="1" y="0"/>
                  </a:moveTo>
                  <a:lnTo>
                    <a:pt x="274" y="13963"/>
                  </a:lnTo>
                  <a:lnTo>
                    <a:pt x="10250" y="14983"/>
                  </a:lnTo>
                  <a:cubicBezTo>
                    <a:pt x="10401" y="14999"/>
                    <a:pt x="10551" y="15008"/>
                    <a:pt x="10701" y="15008"/>
                  </a:cubicBezTo>
                  <a:cubicBezTo>
                    <a:pt x="11940" y="15008"/>
                    <a:pt x="13122" y="14446"/>
                    <a:pt x="13904" y="13468"/>
                  </a:cubicBezTo>
                  <a:cubicBezTo>
                    <a:pt x="14568" y="12638"/>
                    <a:pt x="14801" y="11541"/>
                    <a:pt x="14687" y="10485"/>
                  </a:cubicBezTo>
                  <a:lnTo>
                    <a:pt x="13058" y="1431"/>
                  </a:lnTo>
                  <a:lnTo>
                    <a:pt x="1"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234;p32"/>
            <p:cNvSpPr/>
            <p:nvPr/>
          </p:nvSpPr>
          <p:spPr>
            <a:xfrm>
              <a:off x="2532498" y="2536605"/>
              <a:ext cx="368292" cy="257338"/>
            </a:xfrm>
            <a:custGeom>
              <a:avLst/>
              <a:gdLst/>
              <a:ahLst/>
              <a:cxnLst/>
              <a:rect l="l" t="t" r="r" b="b"/>
              <a:pathLst>
                <a:path w="21456" h="14992" extrusionOk="0">
                  <a:moveTo>
                    <a:pt x="11425" y="0"/>
                  </a:moveTo>
                  <a:cubicBezTo>
                    <a:pt x="9383" y="0"/>
                    <a:pt x="7210" y="694"/>
                    <a:pt x="5165" y="2673"/>
                  </a:cubicBezTo>
                  <a:cubicBezTo>
                    <a:pt x="1" y="7668"/>
                    <a:pt x="6452" y="14925"/>
                    <a:pt x="6452" y="14925"/>
                  </a:cubicBezTo>
                  <a:cubicBezTo>
                    <a:pt x="6452" y="14925"/>
                    <a:pt x="6693" y="14992"/>
                    <a:pt x="7053" y="14992"/>
                  </a:cubicBezTo>
                  <a:cubicBezTo>
                    <a:pt x="8181" y="14992"/>
                    <a:pt x="10476" y="14338"/>
                    <a:pt x="10185" y="8939"/>
                  </a:cubicBezTo>
                  <a:cubicBezTo>
                    <a:pt x="10033" y="6155"/>
                    <a:pt x="21456" y="10201"/>
                    <a:pt x="20288" y="3818"/>
                  </a:cubicBezTo>
                  <a:cubicBezTo>
                    <a:pt x="20288" y="3818"/>
                    <a:pt x="16217" y="0"/>
                    <a:pt x="11425"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235;p32"/>
            <p:cNvSpPr/>
            <p:nvPr/>
          </p:nvSpPr>
          <p:spPr>
            <a:xfrm>
              <a:off x="2604162" y="2713920"/>
              <a:ext cx="96364" cy="91301"/>
            </a:xfrm>
            <a:custGeom>
              <a:avLst/>
              <a:gdLst/>
              <a:ahLst/>
              <a:cxnLst/>
              <a:rect l="l" t="t" r="r" b="b"/>
              <a:pathLst>
                <a:path w="5614" h="5319" extrusionOk="0">
                  <a:moveTo>
                    <a:pt x="2759" y="0"/>
                  </a:moveTo>
                  <a:cubicBezTo>
                    <a:pt x="1419" y="0"/>
                    <a:pt x="267" y="1008"/>
                    <a:pt x="117" y="2370"/>
                  </a:cubicBezTo>
                  <a:cubicBezTo>
                    <a:pt x="0" y="3439"/>
                    <a:pt x="539" y="4473"/>
                    <a:pt x="1481" y="4990"/>
                  </a:cubicBezTo>
                  <a:cubicBezTo>
                    <a:pt x="1882" y="5210"/>
                    <a:pt x="2322" y="5318"/>
                    <a:pt x="2760" y="5318"/>
                  </a:cubicBezTo>
                  <a:cubicBezTo>
                    <a:pt x="3353" y="5318"/>
                    <a:pt x="3942" y="5120"/>
                    <a:pt x="4425" y="4732"/>
                  </a:cubicBezTo>
                  <a:cubicBezTo>
                    <a:pt x="5262" y="4060"/>
                    <a:pt x="5613" y="2948"/>
                    <a:pt x="5312" y="1916"/>
                  </a:cubicBezTo>
                  <a:cubicBezTo>
                    <a:pt x="5011" y="884"/>
                    <a:pt x="4119" y="133"/>
                    <a:pt x="3050" y="16"/>
                  </a:cubicBezTo>
                  <a:cubicBezTo>
                    <a:pt x="2952" y="6"/>
                    <a:pt x="2855" y="0"/>
                    <a:pt x="275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236;p32"/>
            <p:cNvSpPr/>
            <p:nvPr/>
          </p:nvSpPr>
          <p:spPr>
            <a:xfrm>
              <a:off x="2861826" y="2682164"/>
              <a:ext cx="47993" cy="75989"/>
            </a:xfrm>
            <a:custGeom>
              <a:avLst/>
              <a:gdLst/>
              <a:ahLst/>
              <a:cxnLst/>
              <a:rect l="l" t="t" r="r" b="b"/>
              <a:pathLst>
                <a:path w="2796" h="4427" extrusionOk="0">
                  <a:moveTo>
                    <a:pt x="0" y="1"/>
                  </a:moveTo>
                  <a:lnTo>
                    <a:pt x="331" y="4426"/>
                  </a:lnTo>
                  <a:lnTo>
                    <a:pt x="1738" y="4359"/>
                  </a:lnTo>
                  <a:cubicBezTo>
                    <a:pt x="2423" y="4326"/>
                    <a:pt x="2796" y="3731"/>
                    <a:pt x="2434" y="3247"/>
                  </a:cubicBez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32"/>
            <p:cNvSpPr/>
            <p:nvPr/>
          </p:nvSpPr>
          <p:spPr>
            <a:xfrm>
              <a:off x="2830586" y="2713473"/>
              <a:ext cx="15775" cy="13251"/>
            </a:xfrm>
            <a:custGeom>
              <a:avLst/>
              <a:gdLst/>
              <a:ahLst/>
              <a:cxnLst/>
              <a:rect l="l" t="t" r="r" b="b"/>
              <a:pathLst>
                <a:path w="919" h="772" extrusionOk="0">
                  <a:moveTo>
                    <a:pt x="409" y="1"/>
                  </a:moveTo>
                  <a:cubicBezTo>
                    <a:pt x="216" y="1"/>
                    <a:pt x="49" y="146"/>
                    <a:pt x="28" y="343"/>
                  </a:cubicBezTo>
                  <a:cubicBezTo>
                    <a:pt x="1" y="589"/>
                    <a:pt x="199" y="771"/>
                    <a:pt x="412" y="771"/>
                  </a:cubicBezTo>
                  <a:cubicBezTo>
                    <a:pt x="494" y="771"/>
                    <a:pt x="578" y="745"/>
                    <a:pt x="652" y="685"/>
                  </a:cubicBezTo>
                  <a:cubicBezTo>
                    <a:pt x="918" y="471"/>
                    <a:pt x="794" y="41"/>
                    <a:pt x="452" y="3"/>
                  </a:cubicBezTo>
                  <a:cubicBezTo>
                    <a:pt x="438" y="2"/>
                    <a:pt x="423" y="1"/>
                    <a:pt x="40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238;p32"/>
            <p:cNvSpPr/>
            <p:nvPr/>
          </p:nvSpPr>
          <p:spPr>
            <a:xfrm>
              <a:off x="2803276" y="2687571"/>
              <a:ext cx="36201" cy="22589"/>
            </a:xfrm>
            <a:custGeom>
              <a:avLst/>
              <a:gdLst/>
              <a:ahLst/>
              <a:cxnLst/>
              <a:rect l="l" t="t" r="r" b="b"/>
              <a:pathLst>
                <a:path w="2109" h="1316" extrusionOk="0">
                  <a:moveTo>
                    <a:pt x="1802" y="0"/>
                  </a:moveTo>
                  <a:cubicBezTo>
                    <a:pt x="1755" y="0"/>
                    <a:pt x="1708" y="12"/>
                    <a:pt x="1665" y="38"/>
                  </a:cubicBezTo>
                  <a:lnTo>
                    <a:pt x="230" y="815"/>
                  </a:lnTo>
                  <a:cubicBezTo>
                    <a:pt x="1" y="940"/>
                    <a:pt x="68" y="1286"/>
                    <a:pt x="327" y="1314"/>
                  </a:cubicBezTo>
                  <a:cubicBezTo>
                    <a:pt x="337" y="1315"/>
                    <a:pt x="347" y="1316"/>
                    <a:pt x="357" y="1316"/>
                  </a:cubicBezTo>
                  <a:cubicBezTo>
                    <a:pt x="401" y="1316"/>
                    <a:pt x="443" y="1305"/>
                    <a:pt x="483" y="1283"/>
                  </a:cubicBezTo>
                  <a:lnTo>
                    <a:pt x="1920" y="506"/>
                  </a:lnTo>
                  <a:cubicBezTo>
                    <a:pt x="2055" y="439"/>
                    <a:pt x="2109" y="274"/>
                    <a:pt x="2037" y="139"/>
                  </a:cubicBezTo>
                  <a:cubicBezTo>
                    <a:pt x="1989" y="51"/>
                    <a:pt x="1896" y="0"/>
                    <a:pt x="180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239;p32"/>
            <p:cNvSpPr/>
            <p:nvPr/>
          </p:nvSpPr>
          <p:spPr>
            <a:xfrm>
              <a:off x="2822587" y="2773688"/>
              <a:ext cx="58824" cy="17251"/>
            </a:xfrm>
            <a:custGeom>
              <a:avLst/>
              <a:gdLst/>
              <a:ahLst/>
              <a:cxnLst/>
              <a:rect l="l" t="t" r="r" b="b"/>
              <a:pathLst>
                <a:path w="3427" h="1005" extrusionOk="0">
                  <a:moveTo>
                    <a:pt x="100" y="1"/>
                  </a:moveTo>
                  <a:cubicBezTo>
                    <a:pt x="76" y="1"/>
                    <a:pt x="51" y="11"/>
                    <a:pt x="33" y="30"/>
                  </a:cubicBezTo>
                  <a:cubicBezTo>
                    <a:pt x="1" y="68"/>
                    <a:pt x="5" y="122"/>
                    <a:pt x="41" y="155"/>
                  </a:cubicBezTo>
                  <a:cubicBezTo>
                    <a:pt x="567" y="617"/>
                    <a:pt x="1066" y="849"/>
                    <a:pt x="1509" y="946"/>
                  </a:cubicBezTo>
                  <a:cubicBezTo>
                    <a:pt x="1698" y="987"/>
                    <a:pt x="1876" y="1005"/>
                    <a:pt x="2043" y="1005"/>
                  </a:cubicBezTo>
                  <a:cubicBezTo>
                    <a:pt x="2830" y="1005"/>
                    <a:pt x="3345" y="622"/>
                    <a:pt x="3353" y="615"/>
                  </a:cubicBezTo>
                  <a:cubicBezTo>
                    <a:pt x="3426" y="557"/>
                    <a:pt x="3372" y="456"/>
                    <a:pt x="3300" y="456"/>
                  </a:cubicBezTo>
                  <a:cubicBezTo>
                    <a:pt x="3283" y="456"/>
                    <a:pt x="3265" y="462"/>
                    <a:pt x="3247" y="475"/>
                  </a:cubicBezTo>
                  <a:cubicBezTo>
                    <a:pt x="3215" y="499"/>
                    <a:pt x="2757" y="836"/>
                    <a:pt x="2052" y="836"/>
                  </a:cubicBezTo>
                  <a:cubicBezTo>
                    <a:pt x="1531" y="836"/>
                    <a:pt x="876" y="652"/>
                    <a:pt x="158" y="23"/>
                  </a:cubicBezTo>
                  <a:cubicBezTo>
                    <a:pt x="141" y="8"/>
                    <a:pt x="121" y="1"/>
                    <a:pt x="10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240;p32"/>
            <p:cNvSpPr/>
            <p:nvPr/>
          </p:nvSpPr>
          <p:spPr>
            <a:xfrm>
              <a:off x="3128364" y="2716374"/>
              <a:ext cx="1082579" cy="1077069"/>
            </a:xfrm>
            <a:custGeom>
              <a:avLst/>
              <a:gdLst/>
              <a:ahLst/>
              <a:cxnLst/>
              <a:rect l="l" t="t" r="r" b="b"/>
              <a:pathLst>
                <a:path w="63069" h="62748" extrusionOk="0">
                  <a:moveTo>
                    <a:pt x="26509" y="0"/>
                  </a:moveTo>
                  <a:cubicBezTo>
                    <a:pt x="23190" y="0"/>
                    <a:pt x="20081" y="2850"/>
                    <a:pt x="19837" y="6170"/>
                  </a:cubicBezTo>
                  <a:cubicBezTo>
                    <a:pt x="19716" y="7756"/>
                    <a:pt x="20172" y="9333"/>
                    <a:pt x="21119" y="10611"/>
                  </a:cubicBezTo>
                  <a:cubicBezTo>
                    <a:pt x="21837" y="11584"/>
                    <a:pt x="21954" y="12876"/>
                    <a:pt x="21422" y="13962"/>
                  </a:cubicBezTo>
                  <a:lnTo>
                    <a:pt x="21262" y="14288"/>
                  </a:lnTo>
                  <a:cubicBezTo>
                    <a:pt x="20799" y="15239"/>
                    <a:pt x="19895" y="15797"/>
                    <a:pt x="18914" y="15797"/>
                  </a:cubicBezTo>
                  <a:cubicBezTo>
                    <a:pt x="18859" y="15797"/>
                    <a:pt x="18803" y="15795"/>
                    <a:pt x="18748" y="15792"/>
                  </a:cubicBezTo>
                  <a:lnTo>
                    <a:pt x="2959" y="14754"/>
                  </a:lnTo>
                  <a:lnTo>
                    <a:pt x="1" y="59790"/>
                  </a:lnTo>
                  <a:lnTo>
                    <a:pt x="18539" y="61008"/>
                  </a:lnTo>
                  <a:cubicBezTo>
                    <a:pt x="18492" y="60404"/>
                    <a:pt x="18277" y="59827"/>
                    <a:pt x="17918" y="59340"/>
                  </a:cubicBezTo>
                  <a:cubicBezTo>
                    <a:pt x="17007" y="58108"/>
                    <a:pt x="16550" y="56598"/>
                    <a:pt x="16624" y="55067"/>
                  </a:cubicBezTo>
                  <a:cubicBezTo>
                    <a:pt x="16789" y="51658"/>
                    <a:pt x="19900" y="48728"/>
                    <a:pt x="23300" y="48728"/>
                  </a:cubicBezTo>
                  <a:cubicBezTo>
                    <a:pt x="23372" y="48728"/>
                    <a:pt x="23444" y="48729"/>
                    <a:pt x="23517" y="48732"/>
                  </a:cubicBezTo>
                  <a:cubicBezTo>
                    <a:pt x="27283" y="48871"/>
                    <a:pt x="30167" y="52089"/>
                    <a:pt x="29921" y="55824"/>
                  </a:cubicBezTo>
                  <a:cubicBezTo>
                    <a:pt x="29821" y="57390"/>
                    <a:pt x="29167" y="58872"/>
                    <a:pt x="28075" y="60003"/>
                  </a:cubicBezTo>
                  <a:cubicBezTo>
                    <a:pt x="27655" y="60440"/>
                    <a:pt x="27365" y="60986"/>
                    <a:pt x="27239" y="61579"/>
                  </a:cubicBezTo>
                  <a:lnTo>
                    <a:pt x="45037" y="62747"/>
                  </a:lnTo>
                  <a:lnTo>
                    <a:pt x="46204" y="44988"/>
                  </a:lnTo>
                  <a:cubicBezTo>
                    <a:pt x="46282" y="43798"/>
                    <a:pt x="47072" y="42773"/>
                    <a:pt x="48203" y="42394"/>
                  </a:cubicBezTo>
                  <a:lnTo>
                    <a:pt x="48384" y="42333"/>
                  </a:lnTo>
                  <a:cubicBezTo>
                    <a:pt x="48721" y="42220"/>
                    <a:pt x="49069" y="42165"/>
                    <a:pt x="49414" y="42165"/>
                  </a:cubicBezTo>
                  <a:cubicBezTo>
                    <a:pt x="50242" y="42165"/>
                    <a:pt x="51053" y="42482"/>
                    <a:pt x="51669" y="43075"/>
                  </a:cubicBezTo>
                  <a:cubicBezTo>
                    <a:pt x="52799" y="44166"/>
                    <a:pt x="54281" y="44819"/>
                    <a:pt x="55848" y="44921"/>
                  </a:cubicBezTo>
                  <a:cubicBezTo>
                    <a:pt x="55997" y="44931"/>
                    <a:pt x="56144" y="44935"/>
                    <a:pt x="56291" y="44935"/>
                  </a:cubicBezTo>
                  <a:cubicBezTo>
                    <a:pt x="59831" y="44935"/>
                    <a:pt x="62801" y="42136"/>
                    <a:pt x="62939" y="38525"/>
                  </a:cubicBezTo>
                  <a:cubicBezTo>
                    <a:pt x="63068" y="35125"/>
                    <a:pt x="60168" y="31885"/>
                    <a:pt x="56777" y="31636"/>
                  </a:cubicBezTo>
                  <a:cubicBezTo>
                    <a:pt x="56609" y="31623"/>
                    <a:pt x="56442" y="31617"/>
                    <a:pt x="56275" y="31617"/>
                  </a:cubicBezTo>
                  <a:cubicBezTo>
                    <a:pt x="54859" y="31617"/>
                    <a:pt x="53477" y="32069"/>
                    <a:pt x="52332" y="32918"/>
                  </a:cubicBezTo>
                  <a:cubicBezTo>
                    <a:pt x="51764" y="33337"/>
                    <a:pt x="51088" y="33551"/>
                    <a:pt x="50407" y="33551"/>
                  </a:cubicBezTo>
                  <a:cubicBezTo>
                    <a:pt x="49922" y="33551"/>
                    <a:pt x="49435" y="33442"/>
                    <a:pt x="48983" y="33221"/>
                  </a:cubicBezTo>
                  <a:lnTo>
                    <a:pt x="48811" y="33136"/>
                  </a:lnTo>
                  <a:cubicBezTo>
                    <a:pt x="47739" y="32612"/>
                    <a:pt x="47090" y="31492"/>
                    <a:pt x="47168" y="30302"/>
                  </a:cubicBezTo>
                  <a:lnTo>
                    <a:pt x="47995" y="17711"/>
                  </a:lnTo>
                  <a:lnTo>
                    <a:pt x="32946" y="16723"/>
                  </a:lnTo>
                  <a:cubicBezTo>
                    <a:pt x="31902" y="16655"/>
                    <a:pt x="31005" y="15962"/>
                    <a:pt x="30673" y="14971"/>
                  </a:cubicBezTo>
                  <a:lnTo>
                    <a:pt x="30534" y="14559"/>
                  </a:lnTo>
                  <a:cubicBezTo>
                    <a:pt x="30150" y="13411"/>
                    <a:pt x="30435" y="12146"/>
                    <a:pt x="31276" y="11276"/>
                  </a:cubicBezTo>
                  <a:cubicBezTo>
                    <a:pt x="32367" y="10145"/>
                    <a:pt x="33020" y="8664"/>
                    <a:pt x="33122" y="7096"/>
                  </a:cubicBezTo>
                  <a:cubicBezTo>
                    <a:pt x="33367" y="3363"/>
                    <a:pt x="30487" y="148"/>
                    <a:pt x="26726" y="4"/>
                  </a:cubicBezTo>
                  <a:cubicBezTo>
                    <a:pt x="26653" y="2"/>
                    <a:pt x="26581" y="0"/>
                    <a:pt x="2650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241;p32"/>
            <p:cNvSpPr/>
            <p:nvPr/>
          </p:nvSpPr>
          <p:spPr>
            <a:xfrm>
              <a:off x="3260569" y="3658681"/>
              <a:ext cx="107230" cy="55718"/>
            </a:xfrm>
            <a:custGeom>
              <a:avLst/>
              <a:gdLst/>
              <a:ahLst/>
              <a:cxnLst/>
              <a:rect l="l" t="t" r="r" b="b"/>
              <a:pathLst>
                <a:path w="6247" h="3246" extrusionOk="0">
                  <a:moveTo>
                    <a:pt x="227" y="0"/>
                  </a:moveTo>
                  <a:lnTo>
                    <a:pt x="1" y="1579"/>
                  </a:lnTo>
                  <a:cubicBezTo>
                    <a:pt x="1" y="1579"/>
                    <a:pt x="4850" y="3245"/>
                    <a:pt x="5724" y="3245"/>
                  </a:cubicBezTo>
                  <a:cubicBezTo>
                    <a:pt x="5758" y="3245"/>
                    <a:pt x="5786" y="3243"/>
                    <a:pt x="5807" y="3237"/>
                  </a:cubicBezTo>
                  <a:cubicBezTo>
                    <a:pt x="6247" y="3131"/>
                    <a:pt x="5679" y="1997"/>
                    <a:pt x="5389" y="1641"/>
                  </a:cubicBezTo>
                  <a:cubicBezTo>
                    <a:pt x="5292" y="1523"/>
                    <a:pt x="5164" y="1432"/>
                    <a:pt x="5019" y="1381"/>
                  </a:cubicBezTo>
                  <a:lnTo>
                    <a:pt x="22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32"/>
            <p:cNvSpPr/>
            <p:nvPr/>
          </p:nvSpPr>
          <p:spPr>
            <a:xfrm>
              <a:off x="3260483" y="3556378"/>
              <a:ext cx="128858" cy="135003"/>
            </a:xfrm>
            <a:custGeom>
              <a:avLst/>
              <a:gdLst/>
              <a:ahLst/>
              <a:cxnLst/>
              <a:rect l="l" t="t" r="r" b="b"/>
              <a:pathLst>
                <a:path w="7507" h="7865" extrusionOk="0">
                  <a:moveTo>
                    <a:pt x="1" y="1"/>
                  </a:moveTo>
                  <a:lnTo>
                    <a:pt x="355" y="5967"/>
                  </a:lnTo>
                  <a:cubicBezTo>
                    <a:pt x="355" y="5967"/>
                    <a:pt x="5884" y="7865"/>
                    <a:pt x="6884" y="7865"/>
                  </a:cubicBezTo>
                  <a:cubicBezTo>
                    <a:pt x="6922" y="7865"/>
                    <a:pt x="6954" y="7862"/>
                    <a:pt x="6979" y="7856"/>
                  </a:cubicBezTo>
                  <a:cubicBezTo>
                    <a:pt x="7506" y="7728"/>
                    <a:pt x="6773" y="6773"/>
                    <a:pt x="6464" y="6402"/>
                  </a:cubicBezTo>
                  <a:cubicBezTo>
                    <a:pt x="6386" y="6308"/>
                    <a:pt x="6285" y="6236"/>
                    <a:pt x="6169" y="6194"/>
                  </a:cubicBezTo>
                  <a:lnTo>
                    <a:pt x="4904" y="5732"/>
                  </a:lnTo>
                  <a:lnTo>
                    <a:pt x="4904" y="5732"/>
                  </a:lnTo>
                  <a:cubicBezTo>
                    <a:pt x="5046" y="5760"/>
                    <a:pt x="5169" y="5775"/>
                    <a:pt x="5265" y="5775"/>
                  </a:cubicBezTo>
                  <a:cubicBezTo>
                    <a:pt x="5340" y="5775"/>
                    <a:pt x="5399" y="5766"/>
                    <a:pt x="5441" y="5747"/>
                  </a:cubicBezTo>
                  <a:cubicBezTo>
                    <a:pt x="5651" y="5647"/>
                    <a:pt x="5718" y="5421"/>
                    <a:pt x="5717" y="5172"/>
                  </a:cubicBezTo>
                  <a:cubicBezTo>
                    <a:pt x="5712" y="4630"/>
                    <a:pt x="5386" y="4141"/>
                    <a:pt x="4918" y="3867"/>
                  </a:cubicBezTo>
                  <a:lnTo>
                    <a:pt x="1539" y="1885"/>
                  </a:lnTo>
                  <a:cubicBezTo>
                    <a:pt x="1305" y="1728"/>
                    <a:pt x="1099" y="1528"/>
                    <a:pt x="934" y="1299"/>
                  </a:cubicBezTo>
                  <a:lnTo>
                    <a:pt x="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32"/>
            <p:cNvSpPr/>
            <p:nvPr/>
          </p:nvSpPr>
          <p:spPr>
            <a:xfrm>
              <a:off x="3154644" y="3536793"/>
              <a:ext cx="183683" cy="193553"/>
            </a:xfrm>
            <a:custGeom>
              <a:avLst/>
              <a:gdLst/>
              <a:ahLst/>
              <a:cxnLst/>
              <a:rect l="l" t="t" r="r" b="b"/>
              <a:pathLst>
                <a:path w="10701" h="11276" extrusionOk="0">
                  <a:moveTo>
                    <a:pt x="3612" y="0"/>
                  </a:moveTo>
                  <a:cubicBezTo>
                    <a:pt x="3612" y="0"/>
                    <a:pt x="0" y="1850"/>
                    <a:pt x="2346" y="7203"/>
                  </a:cubicBezTo>
                  <a:cubicBezTo>
                    <a:pt x="2509" y="7572"/>
                    <a:pt x="2774" y="7888"/>
                    <a:pt x="3109" y="8114"/>
                  </a:cubicBezTo>
                  <a:lnTo>
                    <a:pt x="5961" y="10036"/>
                  </a:lnTo>
                  <a:cubicBezTo>
                    <a:pt x="6022" y="10065"/>
                    <a:pt x="6087" y="10087"/>
                    <a:pt x="6153" y="10103"/>
                  </a:cubicBezTo>
                  <a:cubicBezTo>
                    <a:pt x="6800" y="10251"/>
                    <a:pt x="10033" y="11276"/>
                    <a:pt x="10460" y="11276"/>
                  </a:cubicBezTo>
                  <a:cubicBezTo>
                    <a:pt x="10472" y="11276"/>
                    <a:pt x="10482" y="11275"/>
                    <a:pt x="10490" y="11273"/>
                  </a:cubicBezTo>
                  <a:cubicBezTo>
                    <a:pt x="10640" y="11237"/>
                    <a:pt x="10700" y="10813"/>
                    <a:pt x="10605" y="10597"/>
                  </a:cubicBezTo>
                  <a:cubicBezTo>
                    <a:pt x="10502" y="10363"/>
                    <a:pt x="10209" y="10081"/>
                    <a:pt x="9838" y="9810"/>
                  </a:cubicBezTo>
                  <a:lnTo>
                    <a:pt x="6719" y="8604"/>
                  </a:lnTo>
                  <a:lnTo>
                    <a:pt x="7034" y="5140"/>
                  </a:lnTo>
                  <a:lnTo>
                    <a:pt x="6167" y="1142"/>
                  </a:lnTo>
                  <a:lnTo>
                    <a:pt x="3612"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32"/>
            <p:cNvSpPr/>
            <p:nvPr/>
          </p:nvSpPr>
          <p:spPr>
            <a:xfrm>
              <a:off x="3210327" y="3514152"/>
              <a:ext cx="106303" cy="72505"/>
            </a:xfrm>
            <a:custGeom>
              <a:avLst/>
              <a:gdLst/>
              <a:ahLst/>
              <a:cxnLst/>
              <a:rect l="l" t="t" r="r" b="b"/>
              <a:pathLst>
                <a:path w="6193" h="4224" extrusionOk="0">
                  <a:moveTo>
                    <a:pt x="4412" y="1"/>
                  </a:moveTo>
                  <a:cubicBezTo>
                    <a:pt x="4092" y="1"/>
                    <a:pt x="3757" y="48"/>
                    <a:pt x="3436" y="166"/>
                  </a:cubicBezTo>
                  <a:lnTo>
                    <a:pt x="1" y="1297"/>
                  </a:lnTo>
                  <a:lnTo>
                    <a:pt x="4304" y="4224"/>
                  </a:lnTo>
                  <a:lnTo>
                    <a:pt x="4304" y="4224"/>
                  </a:lnTo>
                  <a:lnTo>
                    <a:pt x="3442" y="3118"/>
                  </a:lnTo>
                  <a:cubicBezTo>
                    <a:pt x="3258" y="2884"/>
                    <a:pt x="3265" y="2536"/>
                    <a:pt x="3485" y="2335"/>
                  </a:cubicBezTo>
                  <a:cubicBezTo>
                    <a:pt x="3733" y="2107"/>
                    <a:pt x="4119" y="1941"/>
                    <a:pt x="4402" y="1746"/>
                  </a:cubicBezTo>
                  <a:lnTo>
                    <a:pt x="5962" y="948"/>
                  </a:lnTo>
                  <a:cubicBezTo>
                    <a:pt x="6162" y="845"/>
                    <a:pt x="6193" y="569"/>
                    <a:pt x="6018" y="428"/>
                  </a:cubicBezTo>
                  <a:cubicBezTo>
                    <a:pt x="5785" y="240"/>
                    <a:pt x="5137" y="1"/>
                    <a:pt x="441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32"/>
            <p:cNvSpPr/>
            <p:nvPr/>
          </p:nvSpPr>
          <p:spPr>
            <a:xfrm>
              <a:off x="3268585" y="3626892"/>
              <a:ext cx="78084" cy="29301"/>
            </a:xfrm>
            <a:custGeom>
              <a:avLst/>
              <a:gdLst/>
              <a:ahLst/>
              <a:cxnLst/>
              <a:rect l="l" t="t" r="r" b="b"/>
              <a:pathLst>
                <a:path w="4549" h="1707" extrusionOk="0">
                  <a:moveTo>
                    <a:pt x="88" y="0"/>
                  </a:moveTo>
                  <a:cubicBezTo>
                    <a:pt x="53" y="0"/>
                    <a:pt x="20" y="22"/>
                    <a:pt x="8" y="57"/>
                  </a:cubicBezTo>
                  <a:cubicBezTo>
                    <a:pt x="0" y="77"/>
                    <a:pt x="2" y="99"/>
                    <a:pt x="11" y="119"/>
                  </a:cubicBezTo>
                  <a:cubicBezTo>
                    <a:pt x="20" y="139"/>
                    <a:pt x="38" y="157"/>
                    <a:pt x="59" y="164"/>
                  </a:cubicBezTo>
                  <a:lnTo>
                    <a:pt x="4398" y="1701"/>
                  </a:lnTo>
                  <a:cubicBezTo>
                    <a:pt x="4409" y="1705"/>
                    <a:pt x="4420" y="1707"/>
                    <a:pt x="4429" y="1707"/>
                  </a:cubicBezTo>
                  <a:cubicBezTo>
                    <a:pt x="4514" y="1707"/>
                    <a:pt x="4549" y="1577"/>
                    <a:pt x="4454" y="1543"/>
                  </a:cubicBezTo>
                  <a:lnTo>
                    <a:pt x="116" y="5"/>
                  </a:lnTo>
                  <a:cubicBezTo>
                    <a:pt x="106" y="2"/>
                    <a:pt x="97" y="0"/>
                    <a:pt x="8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246;p32"/>
            <p:cNvSpPr/>
            <p:nvPr/>
          </p:nvSpPr>
          <p:spPr>
            <a:xfrm>
              <a:off x="3264929" y="3654682"/>
              <a:ext cx="88177" cy="33060"/>
            </a:xfrm>
            <a:custGeom>
              <a:avLst/>
              <a:gdLst/>
              <a:ahLst/>
              <a:cxnLst/>
              <a:rect l="l" t="t" r="r" b="b"/>
              <a:pathLst>
                <a:path w="5137" h="1926" extrusionOk="0">
                  <a:moveTo>
                    <a:pt x="88" y="1"/>
                  </a:moveTo>
                  <a:cubicBezTo>
                    <a:pt x="54" y="1"/>
                    <a:pt x="21" y="23"/>
                    <a:pt x="9" y="57"/>
                  </a:cubicBezTo>
                  <a:cubicBezTo>
                    <a:pt x="1" y="77"/>
                    <a:pt x="2" y="101"/>
                    <a:pt x="12" y="119"/>
                  </a:cubicBezTo>
                  <a:cubicBezTo>
                    <a:pt x="20" y="141"/>
                    <a:pt x="38" y="157"/>
                    <a:pt x="60" y="165"/>
                  </a:cubicBezTo>
                  <a:lnTo>
                    <a:pt x="5010" y="1920"/>
                  </a:lnTo>
                  <a:cubicBezTo>
                    <a:pt x="5020" y="1924"/>
                    <a:pt x="5030" y="1925"/>
                    <a:pt x="5040" y="1925"/>
                  </a:cubicBezTo>
                  <a:cubicBezTo>
                    <a:pt x="5075" y="1925"/>
                    <a:pt x="5109" y="1904"/>
                    <a:pt x="5121" y="1870"/>
                  </a:cubicBezTo>
                  <a:cubicBezTo>
                    <a:pt x="5137" y="1825"/>
                    <a:pt x="5112" y="1775"/>
                    <a:pt x="5066" y="1761"/>
                  </a:cubicBezTo>
                  <a:lnTo>
                    <a:pt x="116" y="6"/>
                  </a:lnTo>
                  <a:cubicBezTo>
                    <a:pt x="107" y="2"/>
                    <a:pt x="98" y="1"/>
                    <a:pt x="8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247;p32"/>
            <p:cNvSpPr/>
            <p:nvPr/>
          </p:nvSpPr>
          <p:spPr>
            <a:xfrm>
              <a:off x="3261135" y="3683107"/>
              <a:ext cx="67149" cy="25439"/>
            </a:xfrm>
            <a:custGeom>
              <a:avLst/>
              <a:gdLst/>
              <a:ahLst/>
              <a:cxnLst/>
              <a:rect l="l" t="t" r="r" b="b"/>
              <a:pathLst>
                <a:path w="3912" h="1482" extrusionOk="0">
                  <a:moveTo>
                    <a:pt x="86" y="1"/>
                  </a:moveTo>
                  <a:cubicBezTo>
                    <a:pt x="52" y="1"/>
                    <a:pt x="20" y="22"/>
                    <a:pt x="8" y="56"/>
                  </a:cubicBezTo>
                  <a:cubicBezTo>
                    <a:pt x="0" y="76"/>
                    <a:pt x="2" y="100"/>
                    <a:pt x="11" y="120"/>
                  </a:cubicBezTo>
                  <a:cubicBezTo>
                    <a:pt x="21" y="140"/>
                    <a:pt x="38" y="156"/>
                    <a:pt x="60" y="164"/>
                  </a:cubicBezTo>
                  <a:lnTo>
                    <a:pt x="3765" y="1477"/>
                  </a:lnTo>
                  <a:cubicBezTo>
                    <a:pt x="3775" y="1481"/>
                    <a:pt x="3784" y="1482"/>
                    <a:pt x="3793" y="1482"/>
                  </a:cubicBezTo>
                  <a:cubicBezTo>
                    <a:pt x="3876" y="1482"/>
                    <a:pt x="3911" y="1354"/>
                    <a:pt x="3821" y="1318"/>
                  </a:cubicBezTo>
                  <a:lnTo>
                    <a:pt x="116" y="6"/>
                  </a:lnTo>
                  <a:cubicBezTo>
                    <a:pt x="106" y="2"/>
                    <a:pt x="96" y="1"/>
                    <a:pt x="8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248;p32"/>
            <p:cNvSpPr/>
            <p:nvPr/>
          </p:nvSpPr>
          <p:spPr>
            <a:xfrm>
              <a:off x="2442348" y="3057855"/>
              <a:ext cx="792525" cy="676747"/>
            </a:xfrm>
            <a:custGeom>
              <a:avLst/>
              <a:gdLst/>
              <a:ahLst/>
              <a:cxnLst/>
              <a:rect l="l" t="t" r="r" b="b"/>
              <a:pathLst>
                <a:path w="46171" h="39426" extrusionOk="0">
                  <a:moveTo>
                    <a:pt x="6844" y="1"/>
                  </a:moveTo>
                  <a:cubicBezTo>
                    <a:pt x="5475" y="1"/>
                    <a:pt x="4096" y="458"/>
                    <a:pt x="2953" y="1403"/>
                  </a:cubicBezTo>
                  <a:cubicBezTo>
                    <a:pt x="439" y="3483"/>
                    <a:pt x="0" y="7169"/>
                    <a:pt x="1955" y="9779"/>
                  </a:cubicBezTo>
                  <a:lnTo>
                    <a:pt x="23053" y="35938"/>
                  </a:lnTo>
                  <a:lnTo>
                    <a:pt x="44169" y="39426"/>
                  </a:lnTo>
                  <a:lnTo>
                    <a:pt x="46171" y="27306"/>
                  </a:lnTo>
                  <a:lnTo>
                    <a:pt x="29589" y="24568"/>
                  </a:lnTo>
                  <a:lnTo>
                    <a:pt x="11766" y="2483"/>
                  </a:lnTo>
                  <a:cubicBezTo>
                    <a:pt x="10563" y="854"/>
                    <a:pt x="8713" y="1"/>
                    <a:pt x="684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249;p32"/>
            <p:cNvSpPr/>
            <p:nvPr/>
          </p:nvSpPr>
          <p:spPr>
            <a:xfrm>
              <a:off x="2524654" y="3286973"/>
              <a:ext cx="416526" cy="398794"/>
            </a:xfrm>
            <a:custGeom>
              <a:avLst/>
              <a:gdLst/>
              <a:ahLst/>
              <a:cxnLst/>
              <a:rect l="l" t="t" r="r" b="b"/>
              <a:pathLst>
                <a:path w="24266" h="23233" extrusionOk="0">
                  <a:moveTo>
                    <a:pt x="142" y="0"/>
                  </a:moveTo>
                  <a:cubicBezTo>
                    <a:pt x="114" y="0"/>
                    <a:pt x="86" y="10"/>
                    <a:pt x="63" y="29"/>
                  </a:cubicBezTo>
                  <a:cubicBezTo>
                    <a:pt x="9" y="72"/>
                    <a:pt x="1" y="150"/>
                    <a:pt x="44" y="205"/>
                  </a:cubicBezTo>
                  <a:lnTo>
                    <a:pt x="18119" y="22448"/>
                  </a:lnTo>
                  <a:lnTo>
                    <a:pt x="18152" y="22487"/>
                  </a:lnTo>
                  <a:lnTo>
                    <a:pt x="24120" y="23232"/>
                  </a:lnTo>
                  <a:lnTo>
                    <a:pt x="24138" y="23232"/>
                  </a:lnTo>
                  <a:cubicBezTo>
                    <a:pt x="24203" y="23232"/>
                    <a:pt x="24258" y="23181"/>
                    <a:pt x="24262" y="23114"/>
                  </a:cubicBezTo>
                  <a:cubicBezTo>
                    <a:pt x="24266" y="23048"/>
                    <a:pt x="24217" y="22991"/>
                    <a:pt x="24152" y="22983"/>
                  </a:cubicBezTo>
                  <a:lnTo>
                    <a:pt x="18283" y="22248"/>
                  </a:lnTo>
                  <a:lnTo>
                    <a:pt x="239" y="47"/>
                  </a:lnTo>
                  <a:cubicBezTo>
                    <a:pt x="215" y="16"/>
                    <a:pt x="178" y="0"/>
                    <a:pt x="14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32"/>
            <p:cNvSpPr/>
            <p:nvPr/>
          </p:nvSpPr>
          <p:spPr>
            <a:xfrm>
              <a:off x="2731492" y="3209353"/>
              <a:ext cx="481118" cy="313639"/>
            </a:xfrm>
            <a:custGeom>
              <a:avLst/>
              <a:gdLst/>
              <a:ahLst/>
              <a:cxnLst/>
              <a:rect l="l" t="t" r="r" b="b"/>
              <a:pathLst>
                <a:path w="28029" h="18272" extrusionOk="0">
                  <a:moveTo>
                    <a:pt x="143" y="0"/>
                  </a:moveTo>
                  <a:cubicBezTo>
                    <a:pt x="116" y="0"/>
                    <a:pt x="89" y="9"/>
                    <a:pt x="66" y="26"/>
                  </a:cubicBezTo>
                  <a:cubicBezTo>
                    <a:pt x="11" y="69"/>
                    <a:pt x="0" y="148"/>
                    <a:pt x="44" y="203"/>
                  </a:cubicBezTo>
                  <a:lnTo>
                    <a:pt x="12194" y="15926"/>
                  </a:lnTo>
                  <a:lnTo>
                    <a:pt x="12225" y="15967"/>
                  </a:lnTo>
                  <a:lnTo>
                    <a:pt x="27878" y="18269"/>
                  </a:lnTo>
                  <a:cubicBezTo>
                    <a:pt x="27885" y="18271"/>
                    <a:pt x="27891" y="18271"/>
                    <a:pt x="27897" y="18271"/>
                  </a:cubicBezTo>
                  <a:cubicBezTo>
                    <a:pt x="27964" y="18271"/>
                    <a:pt x="28019" y="18220"/>
                    <a:pt x="28023" y="18154"/>
                  </a:cubicBezTo>
                  <a:cubicBezTo>
                    <a:pt x="28028" y="18089"/>
                    <a:pt x="27981" y="18029"/>
                    <a:pt x="27916" y="18021"/>
                  </a:cubicBezTo>
                  <a:lnTo>
                    <a:pt x="12362" y="15734"/>
                  </a:lnTo>
                  <a:lnTo>
                    <a:pt x="242" y="50"/>
                  </a:lnTo>
                  <a:cubicBezTo>
                    <a:pt x="218" y="17"/>
                    <a:pt x="180" y="0"/>
                    <a:pt x="14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32"/>
            <p:cNvSpPr/>
            <p:nvPr/>
          </p:nvSpPr>
          <p:spPr>
            <a:xfrm>
              <a:off x="2632622" y="2747975"/>
              <a:ext cx="37437" cy="20323"/>
            </a:xfrm>
            <a:custGeom>
              <a:avLst/>
              <a:gdLst/>
              <a:ahLst/>
              <a:cxnLst/>
              <a:rect l="l" t="t" r="r" b="b"/>
              <a:pathLst>
                <a:path w="2181" h="1184" extrusionOk="0">
                  <a:moveTo>
                    <a:pt x="1069" y="1"/>
                  </a:moveTo>
                  <a:cubicBezTo>
                    <a:pt x="547" y="1"/>
                    <a:pt x="78" y="405"/>
                    <a:pt x="55" y="425"/>
                  </a:cubicBezTo>
                  <a:cubicBezTo>
                    <a:pt x="0" y="473"/>
                    <a:pt x="46" y="550"/>
                    <a:pt x="103" y="550"/>
                  </a:cubicBezTo>
                  <a:cubicBezTo>
                    <a:pt x="118" y="550"/>
                    <a:pt x="134" y="545"/>
                    <a:pt x="149" y="531"/>
                  </a:cubicBezTo>
                  <a:cubicBezTo>
                    <a:pt x="155" y="527"/>
                    <a:pt x="599" y="148"/>
                    <a:pt x="1070" y="148"/>
                  </a:cubicBezTo>
                  <a:cubicBezTo>
                    <a:pt x="1094" y="148"/>
                    <a:pt x="1117" y="149"/>
                    <a:pt x="1141" y="151"/>
                  </a:cubicBezTo>
                  <a:cubicBezTo>
                    <a:pt x="541" y="464"/>
                    <a:pt x="670" y="1057"/>
                    <a:pt x="672" y="1063"/>
                  </a:cubicBezTo>
                  <a:cubicBezTo>
                    <a:pt x="680" y="1097"/>
                    <a:pt x="710" y="1118"/>
                    <a:pt x="743" y="1118"/>
                  </a:cubicBezTo>
                  <a:cubicBezTo>
                    <a:pt x="745" y="1118"/>
                    <a:pt x="747" y="1118"/>
                    <a:pt x="750" y="1118"/>
                  </a:cubicBezTo>
                  <a:cubicBezTo>
                    <a:pt x="751" y="1117"/>
                    <a:pt x="754" y="1117"/>
                    <a:pt x="757" y="1117"/>
                  </a:cubicBezTo>
                  <a:cubicBezTo>
                    <a:pt x="796" y="1107"/>
                    <a:pt x="820" y="1068"/>
                    <a:pt x="810" y="1031"/>
                  </a:cubicBezTo>
                  <a:cubicBezTo>
                    <a:pt x="804" y="1006"/>
                    <a:pt x="683" y="446"/>
                    <a:pt x="1361" y="209"/>
                  </a:cubicBezTo>
                  <a:cubicBezTo>
                    <a:pt x="1653" y="329"/>
                    <a:pt x="1881" y="633"/>
                    <a:pt x="2034" y="1134"/>
                  </a:cubicBezTo>
                  <a:cubicBezTo>
                    <a:pt x="2042" y="1164"/>
                    <a:pt x="2071" y="1184"/>
                    <a:pt x="2102" y="1184"/>
                  </a:cubicBezTo>
                  <a:cubicBezTo>
                    <a:pt x="2104" y="1184"/>
                    <a:pt x="2106" y="1184"/>
                    <a:pt x="2108" y="1184"/>
                  </a:cubicBezTo>
                  <a:cubicBezTo>
                    <a:pt x="2113" y="1184"/>
                    <a:pt x="2118" y="1182"/>
                    <a:pt x="2121" y="1180"/>
                  </a:cubicBezTo>
                  <a:cubicBezTo>
                    <a:pt x="2158" y="1170"/>
                    <a:pt x="2180" y="1131"/>
                    <a:pt x="2169" y="1093"/>
                  </a:cubicBezTo>
                  <a:cubicBezTo>
                    <a:pt x="2004" y="552"/>
                    <a:pt x="1750" y="218"/>
                    <a:pt x="1417" y="81"/>
                  </a:cubicBezTo>
                  <a:cubicBezTo>
                    <a:pt x="1408" y="70"/>
                    <a:pt x="1394" y="63"/>
                    <a:pt x="1378" y="62"/>
                  </a:cubicBezTo>
                  <a:cubicBezTo>
                    <a:pt x="1360" y="56"/>
                    <a:pt x="1344" y="42"/>
                    <a:pt x="1324" y="35"/>
                  </a:cubicBezTo>
                  <a:cubicBezTo>
                    <a:pt x="1239" y="11"/>
                    <a:pt x="1153" y="1"/>
                    <a:pt x="106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252;p32"/>
            <p:cNvSpPr/>
            <p:nvPr/>
          </p:nvSpPr>
          <p:spPr>
            <a:xfrm>
              <a:off x="3414333" y="3559742"/>
              <a:ext cx="70754" cy="49143"/>
            </a:xfrm>
            <a:custGeom>
              <a:avLst/>
              <a:gdLst/>
              <a:ahLst/>
              <a:cxnLst/>
              <a:rect l="l" t="t" r="r" b="b"/>
              <a:pathLst>
                <a:path w="4122" h="2863" extrusionOk="0">
                  <a:moveTo>
                    <a:pt x="863" y="0"/>
                  </a:moveTo>
                  <a:cubicBezTo>
                    <a:pt x="408" y="0"/>
                    <a:pt x="1" y="85"/>
                    <a:pt x="106" y="412"/>
                  </a:cubicBezTo>
                  <a:cubicBezTo>
                    <a:pt x="328" y="1097"/>
                    <a:pt x="2632" y="2863"/>
                    <a:pt x="2632" y="2863"/>
                  </a:cubicBezTo>
                  <a:lnTo>
                    <a:pt x="4122" y="1624"/>
                  </a:lnTo>
                  <a:lnTo>
                    <a:pt x="2133" y="273"/>
                  </a:lnTo>
                  <a:cubicBezTo>
                    <a:pt x="1986" y="158"/>
                    <a:pt x="1812" y="83"/>
                    <a:pt x="1627" y="58"/>
                  </a:cubicBezTo>
                  <a:cubicBezTo>
                    <a:pt x="1421" y="30"/>
                    <a:pt x="1134" y="0"/>
                    <a:pt x="863"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253;p32"/>
            <p:cNvSpPr/>
            <p:nvPr/>
          </p:nvSpPr>
          <p:spPr>
            <a:xfrm>
              <a:off x="3437471" y="3546783"/>
              <a:ext cx="70754" cy="49143"/>
            </a:xfrm>
            <a:custGeom>
              <a:avLst/>
              <a:gdLst/>
              <a:ahLst/>
              <a:cxnLst/>
              <a:rect l="l" t="t" r="r" b="b"/>
              <a:pathLst>
                <a:path w="4122" h="2863" extrusionOk="0">
                  <a:moveTo>
                    <a:pt x="866" y="1"/>
                  </a:moveTo>
                  <a:cubicBezTo>
                    <a:pt x="410" y="1"/>
                    <a:pt x="0" y="86"/>
                    <a:pt x="106" y="413"/>
                  </a:cubicBezTo>
                  <a:cubicBezTo>
                    <a:pt x="328" y="1097"/>
                    <a:pt x="2632" y="2863"/>
                    <a:pt x="2632" y="2863"/>
                  </a:cubicBezTo>
                  <a:lnTo>
                    <a:pt x="4122" y="1625"/>
                  </a:lnTo>
                  <a:lnTo>
                    <a:pt x="2133" y="274"/>
                  </a:lnTo>
                  <a:cubicBezTo>
                    <a:pt x="1986" y="157"/>
                    <a:pt x="1811" y="83"/>
                    <a:pt x="1627" y="58"/>
                  </a:cubicBezTo>
                  <a:cubicBezTo>
                    <a:pt x="1422" y="30"/>
                    <a:pt x="1136" y="1"/>
                    <a:pt x="866"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254;p32"/>
            <p:cNvSpPr/>
            <p:nvPr/>
          </p:nvSpPr>
          <p:spPr>
            <a:xfrm>
              <a:off x="3460627" y="3533823"/>
              <a:ext cx="70737" cy="49178"/>
            </a:xfrm>
            <a:custGeom>
              <a:avLst/>
              <a:gdLst/>
              <a:ahLst/>
              <a:cxnLst/>
              <a:rect l="l" t="t" r="r" b="b"/>
              <a:pathLst>
                <a:path w="4121" h="2865" extrusionOk="0">
                  <a:moveTo>
                    <a:pt x="862" y="1"/>
                  </a:moveTo>
                  <a:cubicBezTo>
                    <a:pt x="407" y="1"/>
                    <a:pt x="0" y="87"/>
                    <a:pt x="107" y="413"/>
                  </a:cubicBezTo>
                  <a:cubicBezTo>
                    <a:pt x="328" y="1098"/>
                    <a:pt x="2632" y="2864"/>
                    <a:pt x="2632" y="2864"/>
                  </a:cubicBezTo>
                  <a:lnTo>
                    <a:pt x="4121" y="1625"/>
                  </a:lnTo>
                  <a:lnTo>
                    <a:pt x="2132" y="274"/>
                  </a:lnTo>
                  <a:cubicBezTo>
                    <a:pt x="1985" y="159"/>
                    <a:pt x="1810" y="84"/>
                    <a:pt x="1626" y="59"/>
                  </a:cubicBezTo>
                  <a:cubicBezTo>
                    <a:pt x="1420" y="31"/>
                    <a:pt x="1133" y="1"/>
                    <a:pt x="862"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32"/>
            <p:cNvSpPr/>
            <p:nvPr/>
          </p:nvSpPr>
          <p:spPr>
            <a:xfrm>
              <a:off x="3423568" y="3520863"/>
              <a:ext cx="128205" cy="103076"/>
            </a:xfrm>
            <a:custGeom>
              <a:avLst/>
              <a:gdLst/>
              <a:ahLst/>
              <a:cxnLst/>
              <a:rect l="l" t="t" r="r" b="b"/>
              <a:pathLst>
                <a:path w="7469" h="6005" extrusionOk="0">
                  <a:moveTo>
                    <a:pt x="4369" y="1"/>
                  </a:moveTo>
                  <a:cubicBezTo>
                    <a:pt x="3914" y="1"/>
                    <a:pt x="3506" y="87"/>
                    <a:pt x="3612" y="413"/>
                  </a:cubicBezTo>
                  <a:cubicBezTo>
                    <a:pt x="3834" y="1098"/>
                    <a:pt x="5913" y="2538"/>
                    <a:pt x="5913" y="2538"/>
                  </a:cubicBezTo>
                  <a:lnTo>
                    <a:pt x="863" y="3572"/>
                  </a:lnTo>
                  <a:cubicBezTo>
                    <a:pt x="550" y="4418"/>
                    <a:pt x="915" y="4034"/>
                    <a:pt x="1" y="5875"/>
                  </a:cubicBezTo>
                  <a:cubicBezTo>
                    <a:pt x="1" y="5875"/>
                    <a:pt x="332" y="6005"/>
                    <a:pt x="952" y="6005"/>
                  </a:cubicBezTo>
                  <a:cubicBezTo>
                    <a:pt x="1623" y="6005"/>
                    <a:pt x="2630" y="5853"/>
                    <a:pt x="3921" y="5223"/>
                  </a:cubicBezTo>
                  <a:cubicBezTo>
                    <a:pt x="5444" y="4480"/>
                    <a:pt x="6667" y="3608"/>
                    <a:pt x="7169" y="2658"/>
                  </a:cubicBezTo>
                  <a:cubicBezTo>
                    <a:pt x="7468" y="2092"/>
                    <a:pt x="7280" y="1390"/>
                    <a:pt x="6751" y="1031"/>
                  </a:cubicBezTo>
                  <a:lnTo>
                    <a:pt x="5637" y="274"/>
                  </a:lnTo>
                  <a:cubicBezTo>
                    <a:pt x="5492" y="159"/>
                    <a:pt x="5317" y="84"/>
                    <a:pt x="5133" y="59"/>
                  </a:cubicBezTo>
                  <a:cubicBezTo>
                    <a:pt x="4927" y="31"/>
                    <a:pt x="4640" y="1"/>
                    <a:pt x="4369"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256;p32"/>
            <p:cNvSpPr/>
            <p:nvPr/>
          </p:nvSpPr>
          <p:spPr>
            <a:xfrm>
              <a:off x="3468128" y="3548001"/>
              <a:ext cx="31206" cy="18590"/>
            </a:xfrm>
            <a:custGeom>
              <a:avLst/>
              <a:gdLst/>
              <a:ahLst/>
              <a:cxnLst/>
              <a:rect l="l" t="t" r="r" b="b"/>
              <a:pathLst>
                <a:path w="1818" h="1083" extrusionOk="0">
                  <a:moveTo>
                    <a:pt x="80" y="0"/>
                  </a:moveTo>
                  <a:cubicBezTo>
                    <a:pt x="37" y="0"/>
                    <a:pt x="1" y="45"/>
                    <a:pt x="19" y="91"/>
                  </a:cubicBezTo>
                  <a:cubicBezTo>
                    <a:pt x="25" y="105"/>
                    <a:pt x="35" y="116"/>
                    <a:pt x="47" y="124"/>
                  </a:cubicBezTo>
                  <a:lnTo>
                    <a:pt x="1682" y="1071"/>
                  </a:lnTo>
                  <a:cubicBezTo>
                    <a:pt x="1695" y="1079"/>
                    <a:pt x="1707" y="1082"/>
                    <a:pt x="1719" y="1082"/>
                  </a:cubicBezTo>
                  <a:cubicBezTo>
                    <a:pt x="1779" y="1082"/>
                    <a:pt x="1817" y="992"/>
                    <a:pt x="1749" y="955"/>
                  </a:cubicBezTo>
                  <a:lnTo>
                    <a:pt x="114" y="10"/>
                  </a:lnTo>
                  <a:cubicBezTo>
                    <a:pt x="103" y="3"/>
                    <a:pt x="92" y="0"/>
                    <a:pt x="8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257;p32"/>
            <p:cNvSpPr/>
            <p:nvPr/>
          </p:nvSpPr>
          <p:spPr>
            <a:xfrm>
              <a:off x="3489447" y="3534527"/>
              <a:ext cx="31172" cy="18590"/>
            </a:xfrm>
            <a:custGeom>
              <a:avLst/>
              <a:gdLst/>
              <a:ahLst/>
              <a:cxnLst/>
              <a:rect l="l" t="t" r="r" b="b"/>
              <a:pathLst>
                <a:path w="1816" h="1083" extrusionOk="0">
                  <a:moveTo>
                    <a:pt x="80" y="1"/>
                  </a:moveTo>
                  <a:cubicBezTo>
                    <a:pt x="37" y="1"/>
                    <a:pt x="0" y="46"/>
                    <a:pt x="19" y="91"/>
                  </a:cubicBezTo>
                  <a:cubicBezTo>
                    <a:pt x="24" y="105"/>
                    <a:pt x="35" y="116"/>
                    <a:pt x="47" y="124"/>
                  </a:cubicBezTo>
                  <a:lnTo>
                    <a:pt x="1682" y="1071"/>
                  </a:lnTo>
                  <a:cubicBezTo>
                    <a:pt x="1694" y="1079"/>
                    <a:pt x="1707" y="1082"/>
                    <a:pt x="1718" y="1082"/>
                  </a:cubicBezTo>
                  <a:cubicBezTo>
                    <a:pt x="1777" y="1082"/>
                    <a:pt x="1815" y="992"/>
                    <a:pt x="1747" y="956"/>
                  </a:cubicBezTo>
                  <a:lnTo>
                    <a:pt x="114" y="10"/>
                  </a:lnTo>
                  <a:cubicBezTo>
                    <a:pt x="103" y="4"/>
                    <a:pt x="91" y="1"/>
                    <a:pt x="8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258;p32"/>
            <p:cNvSpPr/>
            <p:nvPr/>
          </p:nvSpPr>
          <p:spPr>
            <a:xfrm>
              <a:off x="3442707" y="3560944"/>
              <a:ext cx="30794" cy="18538"/>
            </a:xfrm>
            <a:custGeom>
              <a:avLst/>
              <a:gdLst/>
              <a:ahLst/>
              <a:cxnLst/>
              <a:rect l="l" t="t" r="r" b="b"/>
              <a:pathLst>
                <a:path w="1794" h="1080" extrusionOk="0">
                  <a:moveTo>
                    <a:pt x="82" y="0"/>
                  </a:moveTo>
                  <a:cubicBezTo>
                    <a:pt x="38" y="0"/>
                    <a:pt x="1" y="45"/>
                    <a:pt x="20" y="92"/>
                  </a:cubicBezTo>
                  <a:cubicBezTo>
                    <a:pt x="26" y="105"/>
                    <a:pt x="35" y="117"/>
                    <a:pt x="48" y="123"/>
                  </a:cubicBezTo>
                  <a:lnTo>
                    <a:pt x="1684" y="1070"/>
                  </a:lnTo>
                  <a:cubicBezTo>
                    <a:pt x="1695" y="1077"/>
                    <a:pt x="1706" y="1080"/>
                    <a:pt x="1717" y="1080"/>
                  </a:cubicBezTo>
                  <a:cubicBezTo>
                    <a:pt x="1740" y="1080"/>
                    <a:pt x="1762" y="1068"/>
                    <a:pt x="1775" y="1047"/>
                  </a:cubicBezTo>
                  <a:cubicBezTo>
                    <a:pt x="1793" y="1016"/>
                    <a:pt x="1783" y="975"/>
                    <a:pt x="1750" y="956"/>
                  </a:cubicBezTo>
                  <a:lnTo>
                    <a:pt x="115" y="10"/>
                  </a:lnTo>
                  <a:cubicBezTo>
                    <a:pt x="104" y="3"/>
                    <a:pt x="93" y="0"/>
                    <a:pt x="8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259;p32"/>
            <p:cNvSpPr/>
            <p:nvPr/>
          </p:nvSpPr>
          <p:spPr>
            <a:xfrm>
              <a:off x="4273184" y="3064601"/>
              <a:ext cx="472999" cy="595814"/>
            </a:xfrm>
            <a:custGeom>
              <a:avLst/>
              <a:gdLst/>
              <a:ahLst/>
              <a:cxnLst/>
              <a:rect l="l" t="t" r="r" b="b"/>
              <a:pathLst>
                <a:path w="27556" h="34711" extrusionOk="0">
                  <a:moveTo>
                    <a:pt x="22172" y="1"/>
                  </a:moveTo>
                  <a:cubicBezTo>
                    <a:pt x="20343" y="1"/>
                    <a:pt x="18601" y="1068"/>
                    <a:pt x="17827" y="2853"/>
                  </a:cubicBezTo>
                  <a:lnTo>
                    <a:pt x="10552" y="19623"/>
                  </a:lnTo>
                  <a:lnTo>
                    <a:pt x="2337" y="26302"/>
                  </a:lnTo>
                  <a:cubicBezTo>
                    <a:pt x="308" y="27951"/>
                    <a:pt x="0" y="30933"/>
                    <a:pt x="1649" y="32963"/>
                  </a:cubicBezTo>
                  <a:cubicBezTo>
                    <a:pt x="2547" y="34068"/>
                    <a:pt x="3896" y="34710"/>
                    <a:pt x="5321" y="34710"/>
                  </a:cubicBezTo>
                  <a:cubicBezTo>
                    <a:pt x="5323" y="34710"/>
                    <a:pt x="5325" y="34710"/>
                    <a:pt x="5326" y="34710"/>
                  </a:cubicBezTo>
                  <a:cubicBezTo>
                    <a:pt x="6414" y="34710"/>
                    <a:pt x="7467" y="34336"/>
                    <a:pt x="8309" y="33649"/>
                  </a:cubicBezTo>
                  <a:lnTo>
                    <a:pt x="18318" y="25512"/>
                  </a:lnTo>
                  <a:lnTo>
                    <a:pt x="26515" y="6622"/>
                  </a:lnTo>
                  <a:cubicBezTo>
                    <a:pt x="27555" y="4222"/>
                    <a:pt x="26454" y="1435"/>
                    <a:pt x="24055" y="394"/>
                  </a:cubicBezTo>
                  <a:cubicBezTo>
                    <a:pt x="23441" y="127"/>
                    <a:pt x="22801" y="1"/>
                    <a:pt x="22172"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260;p32"/>
            <p:cNvSpPr/>
            <p:nvPr/>
          </p:nvSpPr>
          <p:spPr>
            <a:xfrm>
              <a:off x="4551480" y="3679056"/>
              <a:ext cx="458374" cy="371262"/>
            </a:xfrm>
            <a:custGeom>
              <a:avLst/>
              <a:gdLst/>
              <a:ahLst/>
              <a:cxnLst/>
              <a:rect l="l" t="t" r="r" b="b"/>
              <a:pathLst>
                <a:path w="26704" h="21629" extrusionOk="0">
                  <a:moveTo>
                    <a:pt x="25893" y="0"/>
                  </a:moveTo>
                  <a:cubicBezTo>
                    <a:pt x="25893" y="0"/>
                    <a:pt x="15163" y="1714"/>
                    <a:pt x="7092" y="1714"/>
                  </a:cubicBezTo>
                  <a:cubicBezTo>
                    <a:pt x="4166" y="1714"/>
                    <a:pt x="1590" y="1489"/>
                    <a:pt x="1" y="876"/>
                  </a:cubicBezTo>
                  <a:lnTo>
                    <a:pt x="1" y="876"/>
                  </a:lnTo>
                  <a:cubicBezTo>
                    <a:pt x="1" y="876"/>
                    <a:pt x="817" y="15186"/>
                    <a:pt x="1748" y="21629"/>
                  </a:cubicBezTo>
                  <a:lnTo>
                    <a:pt x="26704" y="19791"/>
                  </a:lnTo>
                  <a:lnTo>
                    <a:pt x="25893"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261;p32"/>
            <p:cNvSpPr/>
            <p:nvPr/>
          </p:nvSpPr>
          <p:spPr>
            <a:xfrm>
              <a:off x="4479833" y="4893171"/>
              <a:ext cx="278554" cy="169298"/>
            </a:xfrm>
            <a:custGeom>
              <a:avLst/>
              <a:gdLst/>
              <a:ahLst/>
              <a:cxnLst/>
              <a:rect l="l" t="t" r="r" b="b"/>
              <a:pathLst>
                <a:path w="16228" h="9863" extrusionOk="0">
                  <a:moveTo>
                    <a:pt x="10081" y="0"/>
                  </a:moveTo>
                  <a:lnTo>
                    <a:pt x="0" y="9863"/>
                  </a:lnTo>
                  <a:lnTo>
                    <a:pt x="8730" y="9863"/>
                  </a:lnTo>
                  <a:lnTo>
                    <a:pt x="16228" y="6487"/>
                  </a:lnTo>
                  <a:lnTo>
                    <a:pt x="16228" y="381"/>
                  </a:lnTo>
                  <a:lnTo>
                    <a:pt x="1008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262;p32"/>
            <p:cNvSpPr/>
            <p:nvPr/>
          </p:nvSpPr>
          <p:spPr>
            <a:xfrm>
              <a:off x="4524462" y="3038527"/>
              <a:ext cx="556009" cy="691406"/>
            </a:xfrm>
            <a:custGeom>
              <a:avLst/>
              <a:gdLst/>
              <a:ahLst/>
              <a:cxnLst/>
              <a:rect l="l" t="t" r="r" b="b"/>
              <a:pathLst>
                <a:path w="32392" h="40280" extrusionOk="0">
                  <a:moveTo>
                    <a:pt x="22665" y="0"/>
                  </a:moveTo>
                  <a:lnTo>
                    <a:pt x="8118" y="97"/>
                  </a:lnTo>
                  <a:cubicBezTo>
                    <a:pt x="7077" y="233"/>
                    <a:pt x="6052" y="653"/>
                    <a:pt x="5119" y="1325"/>
                  </a:cubicBezTo>
                  <a:cubicBezTo>
                    <a:pt x="4481" y="1785"/>
                    <a:pt x="4124" y="2061"/>
                    <a:pt x="3467" y="2768"/>
                  </a:cubicBezTo>
                  <a:cubicBezTo>
                    <a:pt x="1" y="6495"/>
                    <a:pt x="2155" y="20292"/>
                    <a:pt x="3108" y="27228"/>
                  </a:cubicBezTo>
                  <a:lnTo>
                    <a:pt x="1575" y="38192"/>
                  </a:lnTo>
                  <a:lnTo>
                    <a:pt x="11213" y="39886"/>
                  </a:lnTo>
                  <a:cubicBezTo>
                    <a:pt x="12376" y="40092"/>
                    <a:pt x="13553" y="40218"/>
                    <a:pt x="14735" y="40260"/>
                  </a:cubicBezTo>
                  <a:cubicBezTo>
                    <a:pt x="14938" y="40267"/>
                    <a:pt x="15141" y="40273"/>
                    <a:pt x="15345" y="40276"/>
                  </a:cubicBezTo>
                  <a:cubicBezTo>
                    <a:pt x="15462" y="40278"/>
                    <a:pt x="15579" y="40279"/>
                    <a:pt x="15696" y="40279"/>
                  </a:cubicBezTo>
                  <a:cubicBezTo>
                    <a:pt x="17987" y="40279"/>
                    <a:pt x="20260" y="39875"/>
                    <a:pt x="22445" y="39182"/>
                  </a:cubicBezTo>
                  <a:lnTo>
                    <a:pt x="27465" y="37315"/>
                  </a:lnTo>
                  <a:lnTo>
                    <a:pt x="25969" y="27039"/>
                  </a:lnTo>
                  <a:lnTo>
                    <a:pt x="31396" y="11456"/>
                  </a:lnTo>
                  <a:cubicBezTo>
                    <a:pt x="32392" y="7387"/>
                    <a:pt x="29950" y="2462"/>
                    <a:pt x="22665"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263;p32"/>
            <p:cNvSpPr/>
            <p:nvPr/>
          </p:nvSpPr>
          <p:spPr>
            <a:xfrm>
              <a:off x="4714376" y="2807383"/>
              <a:ext cx="144855" cy="258213"/>
            </a:xfrm>
            <a:custGeom>
              <a:avLst/>
              <a:gdLst/>
              <a:ahLst/>
              <a:cxnLst/>
              <a:rect l="l" t="t" r="r" b="b"/>
              <a:pathLst>
                <a:path w="8439" h="15043" extrusionOk="0">
                  <a:moveTo>
                    <a:pt x="6362" y="0"/>
                  </a:moveTo>
                  <a:lnTo>
                    <a:pt x="0" y="1281"/>
                  </a:lnTo>
                  <a:lnTo>
                    <a:pt x="1110" y="6644"/>
                  </a:lnTo>
                  <a:cubicBezTo>
                    <a:pt x="946" y="9328"/>
                    <a:pt x="1064" y="9257"/>
                    <a:pt x="629" y="12373"/>
                  </a:cubicBezTo>
                  <a:cubicBezTo>
                    <a:pt x="295" y="14751"/>
                    <a:pt x="2065" y="15043"/>
                    <a:pt x="3573" y="15043"/>
                  </a:cubicBezTo>
                  <a:cubicBezTo>
                    <a:pt x="3862" y="15043"/>
                    <a:pt x="4141" y="15032"/>
                    <a:pt x="4394" y="15023"/>
                  </a:cubicBezTo>
                  <a:cubicBezTo>
                    <a:pt x="5999" y="14969"/>
                    <a:pt x="8439" y="13842"/>
                    <a:pt x="8097" y="12346"/>
                  </a:cubicBezTo>
                  <a:lnTo>
                    <a:pt x="6537" y="5329"/>
                  </a:lnTo>
                  <a:lnTo>
                    <a:pt x="6362"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264;p32"/>
            <p:cNvSpPr/>
            <p:nvPr/>
          </p:nvSpPr>
          <p:spPr>
            <a:xfrm>
              <a:off x="4731214" y="2877433"/>
              <a:ext cx="112997" cy="100724"/>
            </a:xfrm>
            <a:custGeom>
              <a:avLst/>
              <a:gdLst/>
              <a:ahLst/>
              <a:cxnLst/>
              <a:rect l="l" t="t" r="r" b="b"/>
              <a:pathLst>
                <a:path w="6583" h="5868" extrusionOk="0">
                  <a:moveTo>
                    <a:pt x="2185" y="1"/>
                  </a:moveTo>
                  <a:cubicBezTo>
                    <a:pt x="2080" y="1"/>
                    <a:pt x="1988" y="46"/>
                    <a:pt x="1910" y="148"/>
                  </a:cubicBezTo>
                  <a:cubicBezTo>
                    <a:pt x="1007" y="1337"/>
                    <a:pt x="1" y="3426"/>
                    <a:pt x="2055" y="4780"/>
                  </a:cubicBezTo>
                  <a:cubicBezTo>
                    <a:pt x="2993" y="5400"/>
                    <a:pt x="5478" y="5713"/>
                    <a:pt x="6583" y="5868"/>
                  </a:cubicBezTo>
                  <a:lnTo>
                    <a:pt x="5993" y="2716"/>
                  </a:lnTo>
                  <a:cubicBezTo>
                    <a:pt x="4364" y="2328"/>
                    <a:pt x="2939" y="1"/>
                    <a:pt x="2185"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265;p32"/>
            <p:cNvSpPr/>
            <p:nvPr/>
          </p:nvSpPr>
          <p:spPr>
            <a:xfrm>
              <a:off x="4789352" y="2991615"/>
              <a:ext cx="91472" cy="138779"/>
            </a:xfrm>
            <a:custGeom>
              <a:avLst/>
              <a:gdLst/>
              <a:ahLst/>
              <a:cxnLst/>
              <a:rect l="l" t="t" r="r" b="b"/>
              <a:pathLst>
                <a:path w="5329" h="8085" extrusionOk="0">
                  <a:moveTo>
                    <a:pt x="5050" y="0"/>
                  </a:moveTo>
                  <a:lnTo>
                    <a:pt x="1" y="4152"/>
                  </a:lnTo>
                  <a:lnTo>
                    <a:pt x="1019" y="8084"/>
                  </a:lnTo>
                  <a:lnTo>
                    <a:pt x="5328" y="2712"/>
                  </a:lnTo>
                  <a:lnTo>
                    <a:pt x="5050"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266;p32"/>
            <p:cNvSpPr/>
            <p:nvPr/>
          </p:nvSpPr>
          <p:spPr>
            <a:xfrm>
              <a:off x="4703630" y="2994018"/>
              <a:ext cx="91472" cy="138779"/>
            </a:xfrm>
            <a:custGeom>
              <a:avLst/>
              <a:gdLst/>
              <a:ahLst/>
              <a:cxnLst/>
              <a:rect l="l" t="t" r="r" b="b"/>
              <a:pathLst>
                <a:path w="5329" h="8085" extrusionOk="0">
                  <a:moveTo>
                    <a:pt x="279" y="1"/>
                  </a:moveTo>
                  <a:lnTo>
                    <a:pt x="1" y="2712"/>
                  </a:lnTo>
                  <a:lnTo>
                    <a:pt x="4311" y="8085"/>
                  </a:lnTo>
                  <a:lnTo>
                    <a:pt x="5328" y="4150"/>
                  </a:lnTo>
                  <a:lnTo>
                    <a:pt x="279"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267;p32"/>
            <p:cNvSpPr/>
            <p:nvPr/>
          </p:nvSpPr>
          <p:spPr>
            <a:xfrm>
              <a:off x="4476366" y="3702315"/>
              <a:ext cx="351917" cy="1197413"/>
            </a:xfrm>
            <a:custGeom>
              <a:avLst/>
              <a:gdLst/>
              <a:ahLst/>
              <a:cxnLst/>
              <a:rect l="l" t="t" r="r" b="b"/>
              <a:pathLst>
                <a:path w="20502" h="69759" extrusionOk="0">
                  <a:moveTo>
                    <a:pt x="4725" y="1"/>
                  </a:moveTo>
                  <a:cubicBezTo>
                    <a:pt x="4561" y="1"/>
                    <a:pt x="4457" y="74"/>
                    <a:pt x="4420" y="232"/>
                  </a:cubicBezTo>
                  <a:cubicBezTo>
                    <a:pt x="1" y="19422"/>
                    <a:pt x="10285" y="69376"/>
                    <a:pt x="10285" y="69376"/>
                  </a:cubicBezTo>
                  <a:lnTo>
                    <a:pt x="16430" y="69758"/>
                  </a:lnTo>
                  <a:lnTo>
                    <a:pt x="20501" y="14059"/>
                  </a:lnTo>
                  <a:cubicBezTo>
                    <a:pt x="20501" y="14059"/>
                    <a:pt x="6985" y="1"/>
                    <a:pt x="472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268;p32"/>
            <p:cNvSpPr/>
            <p:nvPr/>
          </p:nvSpPr>
          <p:spPr>
            <a:xfrm>
              <a:off x="4780684" y="3679056"/>
              <a:ext cx="327697" cy="1220672"/>
            </a:xfrm>
            <a:custGeom>
              <a:avLst/>
              <a:gdLst/>
              <a:ahLst/>
              <a:cxnLst/>
              <a:rect l="l" t="t" r="r" b="b"/>
              <a:pathLst>
                <a:path w="19091" h="71114" extrusionOk="0">
                  <a:moveTo>
                    <a:pt x="12540" y="0"/>
                  </a:moveTo>
                  <a:lnTo>
                    <a:pt x="0" y="15414"/>
                  </a:lnTo>
                  <a:lnTo>
                    <a:pt x="2130" y="71113"/>
                  </a:lnTo>
                  <a:lnTo>
                    <a:pt x="8270" y="70731"/>
                  </a:lnTo>
                  <a:cubicBezTo>
                    <a:pt x="8270" y="70731"/>
                    <a:pt x="19090" y="23875"/>
                    <a:pt x="1254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269;p32"/>
            <p:cNvSpPr/>
            <p:nvPr/>
          </p:nvSpPr>
          <p:spPr>
            <a:xfrm>
              <a:off x="4593637" y="4893136"/>
              <a:ext cx="164750" cy="78461"/>
            </a:xfrm>
            <a:custGeom>
              <a:avLst/>
              <a:gdLst/>
              <a:ahLst/>
              <a:cxnLst/>
              <a:rect l="l" t="t" r="r" b="b"/>
              <a:pathLst>
                <a:path w="9598" h="4571" extrusionOk="0">
                  <a:moveTo>
                    <a:pt x="3453" y="1"/>
                  </a:moveTo>
                  <a:lnTo>
                    <a:pt x="0" y="4548"/>
                  </a:lnTo>
                  <a:cubicBezTo>
                    <a:pt x="0" y="4548"/>
                    <a:pt x="168" y="4570"/>
                    <a:pt x="476" y="4570"/>
                  </a:cubicBezTo>
                  <a:cubicBezTo>
                    <a:pt x="1744" y="4570"/>
                    <a:pt x="5400" y="4198"/>
                    <a:pt x="9598" y="383"/>
                  </a:cubicBezTo>
                  <a:lnTo>
                    <a:pt x="3453"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270;p32"/>
            <p:cNvSpPr/>
            <p:nvPr/>
          </p:nvSpPr>
          <p:spPr>
            <a:xfrm>
              <a:off x="4703339" y="4935637"/>
              <a:ext cx="55048" cy="126832"/>
            </a:xfrm>
            <a:custGeom>
              <a:avLst/>
              <a:gdLst/>
              <a:ahLst/>
              <a:cxnLst/>
              <a:rect l="l" t="t" r="r" b="b"/>
              <a:pathLst>
                <a:path w="3207" h="7389" extrusionOk="0">
                  <a:moveTo>
                    <a:pt x="3207" y="1"/>
                  </a:moveTo>
                  <a:lnTo>
                    <a:pt x="1" y="2852"/>
                  </a:lnTo>
                  <a:lnTo>
                    <a:pt x="1" y="7389"/>
                  </a:lnTo>
                  <a:lnTo>
                    <a:pt x="3207" y="7389"/>
                  </a:lnTo>
                  <a:lnTo>
                    <a:pt x="320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271;p32"/>
            <p:cNvSpPr/>
            <p:nvPr/>
          </p:nvSpPr>
          <p:spPr>
            <a:xfrm>
              <a:off x="4817228" y="4893171"/>
              <a:ext cx="271224" cy="169298"/>
            </a:xfrm>
            <a:custGeom>
              <a:avLst/>
              <a:gdLst/>
              <a:ahLst/>
              <a:cxnLst/>
              <a:rect l="l" t="t" r="r" b="b"/>
              <a:pathLst>
                <a:path w="15801" h="9863" extrusionOk="0">
                  <a:moveTo>
                    <a:pt x="6147" y="0"/>
                  </a:moveTo>
                  <a:lnTo>
                    <a:pt x="4" y="384"/>
                  </a:lnTo>
                  <a:lnTo>
                    <a:pt x="1" y="6487"/>
                  </a:lnTo>
                  <a:lnTo>
                    <a:pt x="7071" y="9863"/>
                  </a:lnTo>
                  <a:lnTo>
                    <a:pt x="15801" y="9863"/>
                  </a:lnTo>
                  <a:lnTo>
                    <a:pt x="614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272;p32"/>
            <p:cNvSpPr/>
            <p:nvPr/>
          </p:nvSpPr>
          <p:spPr>
            <a:xfrm>
              <a:off x="4817125" y="4892828"/>
              <a:ext cx="164853" cy="78461"/>
            </a:xfrm>
            <a:custGeom>
              <a:avLst/>
              <a:gdLst/>
              <a:ahLst/>
              <a:cxnLst/>
              <a:rect l="l" t="t" r="r" b="b"/>
              <a:pathLst>
                <a:path w="9604" h="4571" extrusionOk="0">
                  <a:moveTo>
                    <a:pt x="6139" y="0"/>
                  </a:moveTo>
                  <a:lnTo>
                    <a:pt x="0" y="102"/>
                  </a:lnTo>
                  <a:cubicBezTo>
                    <a:pt x="4678" y="4351"/>
                    <a:pt x="8689" y="4571"/>
                    <a:pt x="9467" y="4571"/>
                  </a:cubicBezTo>
                  <a:cubicBezTo>
                    <a:pt x="9557" y="4571"/>
                    <a:pt x="9604" y="4568"/>
                    <a:pt x="9604" y="4568"/>
                  </a:cubicBezTo>
                  <a:lnTo>
                    <a:pt x="6139"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273;p32"/>
            <p:cNvSpPr/>
            <p:nvPr/>
          </p:nvSpPr>
          <p:spPr>
            <a:xfrm>
              <a:off x="4817228" y="4935637"/>
              <a:ext cx="55048" cy="126832"/>
            </a:xfrm>
            <a:custGeom>
              <a:avLst/>
              <a:gdLst/>
              <a:ahLst/>
              <a:cxnLst/>
              <a:rect l="l" t="t" r="r" b="b"/>
              <a:pathLst>
                <a:path w="3207" h="7389" extrusionOk="0">
                  <a:moveTo>
                    <a:pt x="1" y="1"/>
                  </a:moveTo>
                  <a:lnTo>
                    <a:pt x="1" y="7389"/>
                  </a:lnTo>
                  <a:lnTo>
                    <a:pt x="3206" y="7389"/>
                  </a:lnTo>
                  <a:lnTo>
                    <a:pt x="3206" y="2852"/>
                  </a:lnTo>
                  <a:lnTo>
                    <a:pt x="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274;p32"/>
            <p:cNvSpPr/>
            <p:nvPr/>
          </p:nvSpPr>
          <p:spPr>
            <a:xfrm>
              <a:off x="4634867" y="2607582"/>
              <a:ext cx="271070" cy="342991"/>
            </a:xfrm>
            <a:custGeom>
              <a:avLst/>
              <a:gdLst/>
              <a:ahLst/>
              <a:cxnLst/>
              <a:rect l="l" t="t" r="r" b="b"/>
              <a:pathLst>
                <a:path w="15792" h="19982" extrusionOk="0">
                  <a:moveTo>
                    <a:pt x="7767" y="1"/>
                  </a:moveTo>
                  <a:cubicBezTo>
                    <a:pt x="4074" y="1"/>
                    <a:pt x="611" y="875"/>
                    <a:pt x="807" y="2580"/>
                  </a:cubicBezTo>
                  <a:cubicBezTo>
                    <a:pt x="963" y="3935"/>
                    <a:pt x="1" y="10703"/>
                    <a:pt x="3740" y="16932"/>
                  </a:cubicBezTo>
                  <a:cubicBezTo>
                    <a:pt x="4984" y="19002"/>
                    <a:pt x="6757" y="19982"/>
                    <a:pt x="8515" y="19982"/>
                  </a:cubicBezTo>
                  <a:cubicBezTo>
                    <a:pt x="10945" y="19982"/>
                    <a:pt x="13343" y="18108"/>
                    <a:pt x="14266" y="14648"/>
                  </a:cubicBezTo>
                  <a:cubicBezTo>
                    <a:pt x="15791" y="8930"/>
                    <a:pt x="13840" y="885"/>
                    <a:pt x="13007" y="648"/>
                  </a:cubicBezTo>
                  <a:cubicBezTo>
                    <a:pt x="11481" y="215"/>
                    <a:pt x="9596" y="1"/>
                    <a:pt x="7767"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5" name="Google Shape;275;p32"/>
            <p:cNvSpPr/>
            <p:nvPr/>
          </p:nvSpPr>
          <p:spPr>
            <a:xfrm>
              <a:off x="4720744" y="2765157"/>
              <a:ext cx="15843" cy="13423"/>
            </a:xfrm>
            <a:custGeom>
              <a:avLst/>
              <a:gdLst/>
              <a:ahLst/>
              <a:cxnLst/>
              <a:rect l="l" t="t" r="r" b="b"/>
              <a:pathLst>
                <a:path w="923" h="782" extrusionOk="0">
                  <a:moveTo>
                    <a:pt x="414" y="1"/>
                  </a:moveTo>
                  <a:cubicBezTo>
                    <a:pt x="400" y="1"/>
                    <a:pt x="385" y="2"/>
                    <a:pt x="370" y="3"/>
                  </a:cubicBezTo>
                  <a:cubicBezTo>
                    <a:pt x="157" y="25"/>
                    <a:pt x="1" y="217"/>
                    <a:pt x="23" y="431"/>
                  </a:cubicBezTo>
                  <a:cubicBezTo>
                    <a:pt x="45" y="649"/>
                    <a:pt x="227" y="781"/>
                    <a:pt x="413" y="781"/>
                  </a:cubicBezTo>
                  <a:cubicBezTo>
                    <a:pt x="522" y="781"/>
                    <a:pt x="633" y="736"/>
                    <a:pt x="714" y="637"/>
                  </a:cubicBezTo>
                  <a:cubicBezTo>
                    <a:pt x="923" y="378"/>
                    <a:pt x="734" y="1"/>
                    <a:pt x="41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6" name="Google Shape;276;p32"/>
            <p:cNvSpPr/>
            <p:nvPr/>
          </p:nvSpPr>
          <p:spPr>
            <a:xfrm>
              <a:off x="4823047" y="2753279"/>
              <a:ext cx="15860" cy="13406"/>
            </a:xfrm>
            <a:custGeom>
              <a:avLst/>
              <a:gdLst/>
              <a:ahLst/>
              <a:cxnLst/>
              <a:rect l="l" t="t" r="r" b="b"/>
              <a:pathLst>
                <a:path w="924" h="781" extrusionOk="0">
                  <a:moveTo>
                    <a:pt x="415" y="0"/>
                  </a:moveTo>
                  <a:cubicBezTo>
                    <a:pt x="400" y="0"/>
                    <a:pt x="386" y="1"/>
                    <a:pt x="371" y="3"/>
                  </a:cubicBezTo>
                  <a:cubicBezTo>
                    <a:pt x="156" y="24"/>
                    <a:pt x="0" y="215"/>
                    <a:pt x="23" y="430"/>
                  </a:cubicBezTo>
                  <a:cubicBezTo>
                    <a:pt x="45" y="648"/>
                    <a:pt x="228" y="780"/>
                    <a:pt x="414" y="780"/>
                  </a:cubicBezTo>
                  <a:cubicBezTo>
                    <a:pt x="523" y="780"/>
                    <a:pt x="633" y="735"/>
                    <a:pt x="713" y="636"/>
                  </a:cubicBezTo>
                  <a:cubicBezTo>
                    <a:pt x="924" y="377"/>
                    <a:pt x="734" y="0"/>
                    <a:pt x="415" y="0"/>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277;p32"/>
            <p:cNvSpPr/>
            <p:nvPr/>
          </p:nvSpPr>
          <p:spPr>
            <a:xfrm>
              <a:off x="4774917" y="2819261"/>
              <a:ext cx="28666" cy="14676"/>
            </a:xfrm>
            <a:custGeom>
              <a:avLst/>
              <a:gdLst/>
              <a:ahLst/>
              <a:cxnLst/>
              <a:rect l="l" t="t" r="r" b="b"/>
              <a:pathLst>
                <a:path w="1670" h="855" extrusionOk="0">
                  <a:moveTo>
                    <a:pt x="1670" y="1"/>
                  </a:moveTo>
                  <a:lnTo>
                    <a:pt x="1" y="520"/>
                  </a:lnTo>
                  <a:cubicBezTo>
                    <a:pt x="303" y="763"/>
                    <a:pt x="557" y="855"/>
                    <a:pt x="769" y="855"/>
                  </a:cubicBezTo>
                  <a:cubicBezTo>
                    <a:pt x="1418" y="855"/>
                    <a:pt x="1670" y="1"/>
                    <a:pt x="167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278;p32"/>
            <p:cNvSpPr/>
            <p:nvPr/>
          </p:nvSpPr>
          <p:spPr>
            <a:xfrm>
              <a:off x="4439358" y="2591979"/>
              <a:ext cx="246816" cy="286106"/>
            </a:xfrm>
            <a:custGeom>
              <a:avLst/>
              <a:gdLst/>
              <a:ahLst/>
              <a:cxnLst/>
              <a:rect l="l" t="t" r="r" b="b"/>
              <a:pathLst>
                <a:path w="14379" h="16668" extrusionOk="0">
                  <a:moveTo>
                    <a:pt x="8749" y="0"/>
                  </a:moveTo>
                  <a:cubicBezTo>
                    <a:pt x="7980" y="0"/>
                    <a:pt x="7138" y="167"/>
                    <a:pt x="6225" y="573"/>
                  </a:cubicBezTo>
                  <a:cubicBezTo>
                    <a:pt x="993" y="2897"/>
                    <a:pt x="3261" y="9829"/>
                    <a:pt x="3350" y="11560"/>
                  </a:cubicBezTo>
                  <a:cubicBezTo>
                    <a:pt x="3438" y="13273"/>
                    <a:pt x="1689" y="15275"/>
                    <a:pt x="55" y="15275"/>
                  </a:cubicBezTo>
                  <a:cubicBezTo>
                    <a:pt x="37" y="15275"/>
                    <a:pt x="19" y="15275"/>
                    <a:pt x="1" y="15275"/>
                  </a:cubicBezTo>
                  <a:lnTo>
                    <a:pt x="1" y="15275"/>
                  </a:lnTo>
                  <a:cubicBezTo>
                    <a:pt x="1" y="15275"/>
                    <a:pt x="1368" y="16668"/>
                    <a:pt x="3361" y="16668"/>
                  </a:cubicBezTo>
                  <a:cubicBezTo>
                    <a:pt x="4547" y="16668"/>
                    <a:pt x="5953" y="16175"/>
                    <a:pt x="7425" y="14604"/>
                  </a:cubicBezTo>
                  <a:cubicBezTo>
                    <a:pt x="11241" y="10530"/>
                    <a:pt x="9453" y="4123"/>
                    <a:pt x="11512" y="4123"/>
                  </a:cubicBezTo>
                  <a:cubicBezTo>
                    <a:pt x="11584" y="4123"/>
                    <a:pt x="11660" y="4131"/>
                    <a:pt x="11742" y="4147"/>
                  </a:cubicBezTo>
                  <a:cubicBezTo>
                    <a:pt x="12258" y="4248"/>
                    <a:pt x="12674" y="4287"/>
                    <a:pt x="13009" y="4287"/>
                  </a:cubicBezTo>
                  <a:cubicBezTo>
                    <a:pt x="14243" y="4287"/>
                    <a:pt x="14378" y="3751"/>
                    <a:pt x="14378" y="3751"/>
                  </a:cubicBezTo>
                  <a:cubicBezTo>
                    <a:pt x="14378" y="3751"/>
                    <a:pt x="12388" y="0"/>
                    <a:pt x="874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9" name="Google Shape;279;p32"/>
            <p:cNvSpPr/>
            <p:nvPr/>
          </p:nvSpPr>
          <p:spPr>
            <a:xfrm>
              <a:off x="4541335" y="2580548"/>
              <a:ext cx="282141" cy="199354"/>
            </a:xfrm>
            <a:custGeom>
              <a:avLst/>
              <a:gdLst/>
              <a:ahLst/>
              <a:cxnLst/>
              <a:rect l="l" t="t" r="r" b="b"/>
              <a:pathLst>
                <a:path w="16437" h="11614" extrusionOk="0">
                  <a:moveTo>
                    <a:pt x="12426" y="0"/>
                  </a:moveTo>
                  <a:lnTo>
                    <a:pt x="12426" y="0"/>
                  </a:lnTo>
                  <a:cubicBezTo>
                    <a:pt x="1" y="1956"/>
                    <a:pt x="6568" y="11613"/>
                    <a:pt x="6568" y="11613"/>
                  </a:cubicBezTo>
                  <a:cubicBezTo>
                    <a:pt x="16437" y="6109"/>
                    <a:pt x="12426" y="0"/>
                    <a:pt x="1242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0" name="Google Shape;280;p32"/>
            <p:cNvSpPr/>
            <p:nvPr/>
          </p:nvSpPr>
          <p:spPr>
            <a:xfrm>
              <a:off x="4742492" y="2580136"/>
              <a:ext cx="191767" cy="169848"/>
            </a:xfrm>
            <a:custGeom>
              <a:avLst/>
              <a:gdLst/>
              <a:ahLst/>
              <a:cxnLst/>
              <a:rect l="l" t="t" r="r" b="b"/>
              <a:pathLst>
                <a:path w="11172" h="9895" extrusionOk="0">
                  <a:moveTo>
                    <a:pt x="1521" y="1"/>
                  </a:moveTo>
                  <a:cubicBezTo>
                    <a:pt x="1228" y="1"/>
                    <a:pt x="924" y="10"/>
                    <a:pt x="607" y="29"/>
                  </a:cubicBezTo>
                  <a:cubicBezTo>
                    <a:pt x="607" y="29"/>
                    <a:pt x="1" y="8682"/>
                    <a:pt x="8487" y="9895"/>
                  </a:cubicBezTo>
                  <a:cubicBezTo>
                    <a:pt x="8487" y="9895"/>
                    <a:pt x="11172" y="1"/>
                    <a:pt x="152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 name="Google Shape;281;p32"/>
            <p:cNvSpPr/>
            <p:nvPr/>
          </p:nvSpPr>
          <p:spPr>
            <a:xfrm>
              <a:off x="4650968" y="2769809"/>
              <a:ext cx="50620" cy="13749"/>
            </a:xfrm>
            <a:custGeom>
              <a:avLst/>
              <a:gdLst/>
              <a:ahLst/>
              <a:cxnLst/>
              <a:rect l="l" t="t" r="r" b="b"/>
              <a:pathLst>
                <a:path w="2949" h="801" extrusionOk="0">
                  <a:moveTo>
                    <a:pt x="2843" y="1"/>
                  </a:moveTo>
                  <a:lnTo>
                    <a:pt x="0" y="440"/>
                  </a:lnTo>
                  <a:lnTo>
                    <a:pt x="106" y="801"/>
                  </a:lnTo>
                  <a:lnTo>
                    <a:pt x="2949" y="361"/>
                  </a:lnTo>
                  <a:lnTo>
                    <a:pt x="2843"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282;p32"/>
            <p:cNvSpPr/>
            <p:nvPr/>
          </p:nvSpPr>
          <p:spPr>
            <a:xfrm>
              <a:off x="4856279" y="2741899"/>
              <a:ext cx="48886" cy="15243"/>
            </a:xfrm>
            <a:custGeom>
              <a:avLst/>
              <a:gdLst/>
              <a:ahLst/>
              <a:cxnLst/>
              <a:rect l="l" t="t" r="r" b="b"/>
              <a:pathLst>
                <a:path w="2848" h="888" extrusionOk="0">
                  <a:moveTo>
                    <a:pt x="2830" y="1"/>
                  </a:moveTo>
                  <a:lnTo>
                    <a:pt x="0" y="513"/>
                  </a:lnTo>
                  <a:lnTo>
                    <a:pt x="17" y="887"/>
                  </a:lnTo>
                  <a:lnTo>
                    <a:pt x="2847" y="375"/>
                  </a:lnTo>
                  <a:lnTo>
                    <a:pt x="283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283;p32"/>
            <p:cNvSpPr/>
            <p:nvPr/>
          </p:nvSpPr>
          <p:spPr>
            <a:xfrm>
              <a:off x="4624002" y="2779885"/>
              <a:ext cx="63819" cy="59511"/>
            </a:xfrm>
            <a:custGeom>
              <a:avLst/>
              <a:gdLst/>
              <a:ahLst/>
              <a:cxnLst/>
              <a:rect l="l" t="t" r="r" b="b"/>
              <a:pathLst>
                <a:path w="3718" h="3467" extrusionOk="0">
                  <a:moveTo>
                    <a:pt x="1888" y="1"/>
                  </a:moveTo>
                  <a:cubicBezTo>
                    <a:pt x="1775" y="1"/>
                    <a:pt x="1661" y="12"/>
                    <a:pt x="1548" y="34"/>
                  </a:cubicBezTo>
                  <a:cubicBezTo>
                    <a:pt x="609" y="222"/>
                    <a:pt x="0" y="1136"/>
                    <a:pt x="189" y="2073"/>
                  </a:cubicBezTo>
                  <a:cubicBezTo>
                    <a:pt x="326" y="2761"/>
                    <a:pt x="865" y="3298"/>
                    <a:pt x="1553" y="3434"/>
                  </a:cubicBezTo>
                  <a:cubicBezTo>
                    <a:pt x="1664" y="3456"/>
                    <a:pt x="1777" y="3467"/>
                    <a:pt x="1888" y="3467"/>
                  </a:cubicBezTo>
                  <a:cubicBezTo>
                    <a:pt x="2459" y="3467"/>
                    <a:pt x="3004" y="3183"/>
                    <a:pt x="3329" y="2694"/>
                  </a:cubicBezTo>
                  <a:cubicBezTo>
                    <a:pt x="3718" y="2111"/>
                    <a:pt x="3718" y="1351"/>
                    <a:pt x="3328" y="769"/>
                  </a:cubicBezTo>
                  <a:cubicBezTo>
                    <a:pt x="3002" y="282"/>
                    <a:pt x="2458" y="1"/>
                    <a:pt x="1888"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284;p32"/>
            <p:cNvSpPr/>
            <p:nvPr/>
          </p:nvSpPr>
          <p:spPr>
            <a:xfrm>
              <a:off x="4861119" y="2748799"/>
              <a:ext cx="63837" cy="59511"/>
            </a:xfrm>
            <a:custGeom>
              <a:avLst/>
              <a:gdLst/>
              <a:ahLst/>
              <a:cxnLst/>
              <a:rect l="l" t="t" r="r" b="b"/>
              <a:pathLst>
                <a:path w="3719" h="3467" extrusionOk="0">
                  <a:moveTo>
                    <a:pt x="1888" y="0"/>
                  </a:moveTo>
                  <a:cubicBezTo>
                    <a:pt x="1775" y="0"/>
                    <a:pt x="1662" y="12"/>
                    <a:pt x="1548" y="34"/>
                  </a:cubicBezTo>
                  <a:cubicBezTo>
                    <a:pt x="609" y="221"/>
                    <a:pt x="0" y="1134"/>
                    <a:pt x="188" y="2073"/>
                  </a:cubicBezTo>
                  <a:cubicBezTo>
                    <a:pt x="325" y="2761"/>
                    <a:pt x="863" y="3298"/>
                    <a:pt x="1551" y="3434"/>
                  </a:cubicBezTo>
                  <a:cubicBezTo>
                    <a:pt x="1663" y="3456"/>
                    <a:pt x="1776" y="3466"/>
                    <a:pt x="1887" y="3466"/>
                  </a:cubicBezTo>
                  <a:cubicBezTo>
                    <a:pt x="2460" y="3466"/>
                    <a:pt x="3004" y="3182"/>
                    <a:pt x="3330" y="2694"/>
                  </a:cubicBezTo>
                  <a:cubicBezTo>
                    <a:pt x="3718" y="2111"/>
                    <a:pt x="3718" y="1351"/>
                    <a:pt x="3326" y="769"/>
                  </a:cubicBezTo>
                  <a:cubicBezTo>
                    <a:pt x="3001" y="282"/>
                    <a:pt x="2458" y="0"/>
                    <a:pt x="1888"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285;p32"/>
            <p:cNvSpPr/>
            <p:nvPr/>
          </p:nvSpPr>
          <p:spPr>
            <a:xfrm>
              <a:off x="4692628" y="2725901"/>
              <a:ext cx="174860" cy="79096"/>
            </a:xfrm>
            <a:custGeom>
              <a:avLst/>
              <a:gdLst/>
              <a:ahLst/>
              <a:cxnLst/>
              <a:rect l="l" t="t" r="r" b="b"/>
              <a:pathLst>
                <a:path w="10187" h="4608" extrusionOk="0">
                  <a:moveTo>
                    <a:pt x="7954" y="397"/>
                  </a:moveTo>
                  <a:cubicBezTo>
                    <a:pt x="8582" y="397"/>
                    <a:pt x="9178" y="771"/>
                    <a:pt x="9430" y="1388"/>
                  </a:cubicBezTo>
                  <a:cubicBezTo>
                    <a:pt x="9762" y="2203"/>
                    <a:pt x="9370" y="3133"/>
                    <a:pt x="8556" y="3465"/>
                  </a:cubicBezTo>
                  <a:lnTo>
                    <a:pt x="8558" y="3466"/>
                  </a:lnTo>
                  <a:cubicBezTo>
                    <a:pt x="8361" y="3546"/>
                    <a:pt x="8157" y="3584"/>
                    <a:pt x="7957" y="3584"/>
                  </a:cubicBezTo>
                  <a:cubicBezTo>
                    <a:pt x="7328" y="3584"/>
                    <a:pt x="6733" y="3211"/>
                    <a:pt x="6480" y="2593"/>
                  </a:cubicBezTo>
                  <a:cubicBezTo>
                    <a:pt x="6149" y="1778"/>
                    <a:pt x="6542" y="846"/>
                    <a:pt x="7353" y="515"/>
                  </a:cubicBezTo>
                  <a:cubicBezTo>
                    <a:pt x="7550" y="435"/>
                    <a:pt x="7754" y="397"/>
                    <a:pt x="7954" y="397"/>
                  </a:cubicBezTo>
                  <a:close/>
                  <a:moveTo>
                    <a:pt x="2072" y="964"/>
                  </a:moveTo>
                  <a:cubicBezTo>
                    <a:pt x="2105" y="964"/>
                    <a:pt x="2139" y="965"/>
                    <a:pt x="2172" y="967"/>
                  </a:cubicBezTo>
                  <a:cubicBezTo>
                    <a:pt x="3047" y="1016"/>
                    <a:pt x="3725" y="1769"/>
                    <a:pt x="3676" y="2646"/>
                  </a:cubicBezTo>
                  <a:cubicBezTo>
                    <a:pt x="3628" y="3495"/>
                    <a:pt x="2925" y="4150"/>
                    <a:pt x="2085" y="4150"/>
                  </a:cubicBezTo>
                  <a:cubicBezTo>
                    <a:pt x="2057" y="4150"/>
                    <a:pt x="2028" y="4150"/>
                    <a:pt x="1999" y="4148"/>
                  </a:cubicBezTo>
                  <a:lnTo>
                    <a:pt x="1999" y="4150"/>
                  </a:lnTo>
                  <a:cubicBezTo>
                    <a:pt x="1115" y="4108"/>
                    <a:pt x="434" y="3354"/>
                    <a:pt x="483" y="2471"/>
                  </a:cubicBezTo>
                  <a:cubicBezTo>
                    <a:pt x="529" y="1620"/>
                    <a:pt x="1233" y="964"/>
                    <a:pt x="2072" y="964"/>
                  </a:cubicBezTo>
                  <a:close/>
                  <a:moveTo>
                    <a:pt x="7955" y="0"/>
                  </a:moveTo>
                  <a:cubicBezTo>
                    <a:pt x="7705" y="0"/>
                    <a:pt x="7450" y="48"/>
                    <a:pt x="7203" y="148"/>
                  </a:cubicBezTo>
                  <a:cubicBezTo>
                    <a:pt x="6505" y="431"/>
                    <a:pt x="6063" y="1075"/>
                    <a:pt x="5987" y="1782"/>
                  </a:cubicBezTo>
                  <a:cubicBezTo>
                    <a:pt x="5698" y="1620"/>
                    <a:pt x="5415" y="1555"/>
                    <a:pt x="5149" y="1555"/>
                  </a:cubicBezTo>
                  <a:cubicBezTo>
                    <a:pt x="4689" y="1555"/>
                    <a:pt x="4279" y="1749"/>
                    <a:pt x="3982" y="1977"/>
                  </a:cubicBezTo>
                  <a:cubicBezTo>
                    <a:pt x="3742" y="1201"/>
                    <a:pt x="3046" y="615"/>
                    <a:pt x="2196" y="571"/>
                  </a:cubicBezTo>
                  <a:cubicBezTo>
                    <a:pt x="2158" y="569"/>
                    <a:pt x="2121" y="568"/>
                    <a:pt x="2084" y="568"/>
                  </a:cubicBezTo>
                  <a:cubicBezTo>
                    <a:pt x="1034" y="568"/>
                    <a:pt x="158" y="1389"/>
                    <a:pt x="97" y="2448"/>
                  </a:cubicBezTo>
                  <a:cubicBezTo>
                    <a:pt x="0" y="3612"/>
                    <a:pt x="918" y="4607"/>
                    <a:pt x="2081" y="4607"/>
                  </a:cubicBezTo>
                  <a:cubicBezTo>
                    <a:pt x="2093" y="4607"/>
                    <a:pt x="2104" y="4607"/>
                    <a:pt x="2116" y="4607"/>
                  </a:cubicBezTo>
                  <a:cubicBezTo>
                    <a:pt x="3296" y="4587"/>
                    <a:pt x="4199" y="3552"/>
                    <a:pt x="4060" y="2381"/>
                  </a:cubicBezTo>
                  <a:cubicBezTo>
                    <a:pt x="4248" y="2211"/>
                    <a:pt x="4650" y="1910"/>
                    <a:pt x="5151" y="1910"/>
                  </a:cubicBezTo>
                  <a:cubicBezTo>
                    <a:pt x="5409" y="1910"/>
                    <a:pt x="5692" y="1990"/>
                    <a:pt x="5987" y="2206"/>
                  </a:cubicBezTo>
                  <a:cubicBezTo>
                    <a:pt x="6002" y="2390"/>
                    <a:pt x="6046" y="2571"/>
                    <a:pt x="6113" y="2743"/>
                  </a:cubicBezTo>
                  <a:cubicBezTo>
                    <a:pt x="6438" y="3492"/>
                    <a:pt x="7168" y="3941"/>
                    <a:pt x="7938" y="3941"/>
                  </a:cubicBezTo>
                  <a:cubicBezTo>
                    <a:pt x="8189" y="3941"/>
                    <a:pt x="8445" y="3893"/>
                    <a:pt x="8692" y="3792"/>
                  </a:cubicBezTo>
                  <a:cubicBezTo>
                    <a:pt x="9693" y="3384"/>
                    <a:pt x="10186" y="2248"/>
                    <a:pt x="9798" y="1237"/>
                  </a:cubicBezTo>
                  <a:lnTo>
                    <a:pt x="9799" y="1237"/>
                  </a:lnTo>
                  <a:cubicBezTo>
                    <a:pt x="9484" y="466"/>
                    <a:pt x="8740" y="0"/>
                    <a:pt x="795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286;p32"/>
            <p:cNvSpPr/>
            <p:nvPr/>
          </p:nvSpPr>
          <p:spPr>
            <a:xfrm>
              <a:off x="4739642" y="2844099"/>
              <a:ext cx="58515" cy="21765"/>
            </a:xfrm>
            <a:custGeom>
              <a:avLst/>
              <a:gdLst/>
              <a:ahLst/>
              <a:cxnLst/>
              <a:rect l="l" t="t" r="r" b="b"/>
              <a:pathLst>
                <a:path w="3409" h="1268" extrusionOk="0">
                  <a:moveTo>
                    <a:pt x="118" y="1"/>
                  </a:moveTo>
                  <a:cubicBezTo>
                    <a:pt x="59" y="1"/>
                    <a:pt x="0" y="61"/>
                    <a:pt x="35" y="133"/>
                  </a:cubicBezTo>
                  <a:cubicBezTo>
                    <a:pt x="42" y="144"/>
                    <a:pt x="516" y="984"/>
                    <a:pt x="1628" y="1211"/>
                  </a:cubicBezTo>
                  <a:cubicBezTo>
                    <a:pt x="1803" y="1246"/>
                    <a:pt x="1994" y="1267"/>
                    <a:pt x="2201" y="1267"/>
                  </a:cubicBezTo>
                  <a:cubicBezTo>
                    <a:pt x="2535" y="1267"/>
                    <a:pt x="2912" y="1213"/>
                    <a:pt x="3335" y="1081"/>
                  </a:cubicBezTo>
                  <a:cubicBezTo>
                    <a:pt x="3382" y="1066"/>
                    <a:pt x="3408" y="1016"/>
                    <a:pt x="3394" y="969"/>
                  </a:cubicBezTo>
                  <a:cubicBezTo>
                    <a:pt x="3382" y="930"/>
                    <a:pt x="3346" y="905"/>
                    <a:pt x="3308" y="905"/>
                  </a:cubicBezTo>
                  <a:cubicBezTo>
                    <a:pt x="3299" y="905"/>
                    <a:pt x="3289" y="907"/>
                    <a:pt x="3280" y="910"/>
                  </a:cubicBezTo>
                  <a:cubicBezTo>
                    <a:pt x="2869" y="1037"/>
                    <a:pt x="2505" y="1090"/>
                    <a:pt x="2185" y="1090"/>
                  </a:cubicBezTo>
                  <a:cubicBezTo>
                    <a:pt x="789" y="1090"/>
                    <a:pt x="222" y="97"/>
                    <a:pt x="193" y="45"/>
                  </a:cubicBezTo>
                  <a:cubicBezTo>
                    <a:pt x="174" y="14"/>
                    <a:pt x="146" y="1"/>
                    <a:pt x="11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287;p32"/>
            <p:cNvSpPr/>
            <p:nvPr/>
          </p:nvSpPr>
          <p:spPr>
            <a:xfrm>
              <a:off x="4326447" y="2846948"/>
              <a:ext cx="1116600" cy="1096723"/>
            </a:xfrm>
            <a:custGeom>
              <a:avLst/>
              <a:gdLst/>
              <a:ahLst/>
              <a:cxnLst/>
              <a:rect l="l" t="t" r="r" b="b"/>
              <a:pathLst>
                <a:path w="65051" h="63893" extrusionOk="0">
                  <a:moveTo>
                    <a:pt x="33827" y="0"/>
                  </a:moveTo>
                  <a:cubicBezTo>
                    <a:pt x="30878" y="0"/>
                    <a:pt x="27968" y="2172"/>
                    <a:pt x="27302" y="5074"/>
                  </a:cubicBezTo>
                  <a:cubicBezTo>
                    <a:pt x="26950" y="6600"/>
                    <a:pt x="27157" y="8202"/>
                    <a:pt x="27887" y="9589"/>
                  </a:cubicBezTo>
                  <a:cubicBezTo>
                    <a:pt x="28441" y="10642"/>
                    <a:pt x="28362" y="11917"/>
                    <a:pt x="27682" y="12893"/>
                  </a:cubicBezTo>
                  <a:lnTo>
                    <a:pt x="27479" y="13186"/>
                  </a:lnTo>
                  <a:cubicBezTo>
                    <a:pt x="26964" y="13927"/>
                    <a:pt x="26173" y="14333"/>
                    <a:pt x="25350" y="14333"/>
                  </a:cubicBezTo>
                  <a:cubicBezTo>
                    <a:pt x="25170" y="14333"/>
                    <a:pt x="24987" y="14314"/>
                    <a:pt x="24806" y="14274"/>
                  </a:cubicBezTo>
                  <a:lnTo>
                    <a:pt x="9599" y="10909"/>
                  </a:lnTo>
                  <a:lnTo>
                    <a:pt x="6278" y="25921"/>
                  </a:lnTo>
                  <a:cubicBezTo>
                    <a:pt x="6358" y="25927"/>
                    <a:pt x="6438" y="25930"/>
                    <a:pt x="6519" y="25930"/>
                  </a:cubicBezTo>
                  <a:cubicBezTo>
                    <a:pt x="7032" y="25930"/>
                    <a:pt x="7538" y="25806"/>
                    <a:pt x="7994" y="25567"/>
                  </a:cubicBezTo>
                  <a:cubicBezTo>
                    <a:pt x="8938" y="25069"/>
                    <a:pt x="9983" y="24814"/>
                    <a:pt x="11038" y="24814"/>
                  </a:cubicBezTo>
                  <a:cubicBezTo>
                    <a:pt x="11474" y="24814"/>
                    <a:pt x="11912" y="24857"/>
                    <a:pt x="12345" y="24946"/>
                  </a:cubicBezTo>
                  <a:cubicBezTo>
                    <a:pt x="15708" y="25629"/>
                    <a:pt x="18126" y="29228"/>
                    <a:pt x="17480" y="32599"/>
                  </a:cubicBezTo>
                  <a:cubicBezTo>
                    <a:pt x="16876" y="35759"/>
                    <a:pt x="14116" y="37927"/>
                    <a:pt x="11046" y="37927"/>
                  </a:cubicBezTo>
                  <a:cubicBezTo>
                    <a:pt x="10577" y="37927"/>
                    <a:pt x="10101" y="37876"/>
                    <a:pt x="9624" y="37771"/>
                  </a:cubicBezTo>
                  <a:cubicBezTo>
                    <a:pt x="8114" y="37439"/>
                    <a:pt x="6771" y="36582"/>
                    <a:pt x="5833" y="35351"/>
                  </a:cubicBezTo>
                  <a:cubicBezTo>
                    <a:pt x="5470" y="34877"/>
                    <a:pt x="4981" y="34514"/>
                    <a:pt x="4423" y="34303"/>
                  </a:cubicBezTo>
                  <a:lnTo>
                    <a:pt x="0" y="54293"/>
                  </a:lnTo>
                  <a:lnTo>
                    <a:pt x="17858" y="58243"/>
                  </a:lnTo>
                  <a:cubicBezTo>
                    <a:pt x="17903" y="57649"/>
                    <a:pt x="17780" y="57055"/>
                    <a:pt x="17502" y="56527"/>
                  </a:cubicBezTo>
                  <a:cubicBezTo>
                    <a:pt x="16800" y="55193"/>
                    <a:pt x="16580" y="53657"/>
                    <a:pt x="16883" y="52179"/>
                  </a:cubicBezTo>
                  <a:cubicBezTo>
                    <a:pt x="17490" y="49184"/>
                    <a:pt x="20412" y="46938"/>
                    <a:pt x="23425" y="46938"/>
                  </a:cubicBezTo>
                  <a:cubicBezTo>
                    <a:pt x="23795" y="46938"/>
                    <a:pt x="24166" y="46972"/>
                    <a:pt x="24535" y="47042"/>
                  </a:cubicBezTo>
                  <a:cubicBezTo>
                    <a:pt x="28178" y="47740"/>
                    <a:pt x="30504" y="51300"/>
                    <a:pt x="29708" y="54899"/>
                  </a:cubicBezTo>
                  <a:cubicBezTo>
                    <a:pt x="29376" y="56409"/>
                    <a:pt x="28519" y="57752"/>
                    <a:pt x="27288" y="58689"/>
                  </a:cubicBezTo>
                  <a:cubicBezTo>
                    <a:pt x="26814" y="59051"/>
                    <a:pt x="26451" y="59540"/>
                    <a:pt x="26240" y="60098"/>
                  </a:cubicBezTo>
                  <a:lnTo>
                    <a:pt x="43385" y="63892"/>
                  </a:lnTo>
                  <a:lnTo>
                    <a:pt x="47169" y="46783"/>
                  </a:lnTo>
                  <a:cubicBezTo>
                    <a:pt x="47424" y="45637"/>
                    <a:pt x="48344" y="44757"/>
                    <a:pt x="49502" y="44556"/>
                  </a:cubicBezTo>
                  <a:lnTo>
                    <a:pt x="49686" y="44524"/>
                  </a:lnTo>
                  <a:cubicBezTo>
                    <a:pt x="49867" y="44493"/>
                    <a:pt x="50049" y="44478"/>
                    <a:pt x="50230" y="44478"/>
                  </a:cubicBezTo>
                  <a:cubicBezTo>
                    <a:pt x="51217" y="44478"/>
                    <a:pt x="52162" y="44936"/>
                    <a:pt x="52773" y="45737"/>
                  </a:cubicBezTo>
                  <a:cubicBezTo>
                    <a:pt x="53711" y="46967"/>
                    <a:pt x="55054" y="47825"/>
                    <a:pt x="56564" y="48156"/>
                  </a:cubicBezTo>
                  <a:cubicBezTo>
                    <a:pt x="57041" y="48262"/>
                    <a:pt x="57518" y="48312"/>
                    <a:pt x="57987" y="48312"/>
                  </a:cubicBezTo>
                  <a:cubicBezTo>
                    <a:pt x="61054" y="48312"/>
                    <a:pt x="63811" y="46147"/>
                    <a:pt x="64419" y="42991"/>
                  </a:cubicBezTo>
                  <a:cubicBezTo>
                    <a:pt x="65051" y="39702"/>
                    <a:pt x="62712" y="36117"/>
                    <a:pt x="59450" y="35367"/>
                  </a:cubicBezTo>
                  <a:cubicBezTo>
                    <a:pt x="58963" y="35254"/>
                    <a:pt x="58469" y="35198"/>
                    <a:pt x="57976" y="35198"/>
                  </a:cubicBezTo>
                  <a:cubicBezTo>
                    <a:pt x="56923" y="35198"/>
                    <a:pt x="55878" y="35453"/>
                    <a:pt x="54934" y="35952"/>
                  </a:cubicBezTo>
                  <a:cubicBezTo>
                    <a:pt x="54467" y="36196"/>
                    <a:pt x="53958" y="36317"/>
                    <a:pt x="53450" y="36317"/>
                  </a:cubicBezTo>
                  <a:cubicBezTo>
                    <a:pt x="52810" y="36317"/>
                    <a:pt x="52173" y="36125"/>
                    <a:pt x="51628" y="35746"/>
                  </a:cubicBezTo>
                  <a:lnTo>
                    <a:pt x="51475" y="35640"/>
                  </a:lnTo>
                  <a:cubicBezTo>
                    <a:pt x="50509" y="34969"/>
                    <a:pt x="50046" y="33784"/>
                    <a:pt x="50299" y="32637"/>
                  </a:cubicBezTo>
                  <a:lnTo>
                    <a:pt x="52984" y="20508"/>
                  </a:lnTo>
                  <a:lnTo>
                    <a:pt x="38486" y="17300"/>
                  </a:lnTo>
                  <a:cubicBezTo>
                    <a:pt x="37480" y="17077"/>
                    <a:pt x="36709" y="16269"/>
                    <a:pt x="36535" y="15255"/>
                  </a:cubicBezTo>
                  <a:lnTo>
                    <a:pt x="36461" y="14834"/>
                  </a:lnTo>
                  <a:cubicBezTo>
                    <a:pt x="36259" y="13661"/>
                    <a:pt x="36725" y="12470"/>
                    <a:pt x="37674" y="11748"/>
                  </a:cubicBezTo>
                  <a:cubicBezTo>
                    <a:pt x="38904" y="10810"/>
                    <a:pt x="39761" y="9467"/>
                    <a:pt x="40093" y="7959"/>
                  </a:cubicBezTo>
                  <a:cubicBezTo>
                    <a:pt x="40889" y="4363"/>
                    <a:pt x="38566" y="803"/>
                    <a:pt x="34926" y="104"/>
                  </a:cubicBezTo>
                  <a:cubicBezTo>
                    <a:pt x="34562" y="34"/>
                    <a:pt x="34194" y="0"/>
                    <a:pt x="33827"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288;p32"/>
            <p:cNvSpPr/>
            <p:nvPr/>
          </p:nvSpPr>
          <p:spPr>
            <a:xfrm>
              <a:off x="5137493" y="3324067"/>
              <a:ext cx="81671" cy="36544"/>
            </a:xfrm>
            <a:custGeom>
              <a:avLst/>
              <a:gdLst/>
              <a:ahLst/>
              <a:cxnLst/>
              <a:rect l="l" t="t" r="r" b="b"/>
              <a:pathLst>
                <a:path w="4758" h="2129" extrusionOk="0">
                  <a:moveTo>
                    <a:pt x="4757" y="0"/>
                  </a:moveTo>
                  <a:lnTo>
                    <a:pt x="2121" y="276"/>
                  </a:lnTo>
                  <a:cubicBezTo>
                    <a:pt x="1915" y="282"/>
                    <a:pt x="1715" y="343"/>
                    <a:pt x="1542" y="454"/>
                  </a:cubicBezTo>
                  <a:cubicBezTo>
                    <a:pt x="1024" y="783"/>
                    <a:pt x="1" y="1513"/>
                    <a:pt x="512" y="1833"/>
                  </a:cubicBezTo>
                  <a:cubicBezTo>
                    <a:pt x="907" y="2078"/>
                    <a:pt x="2165" y="2129"/>
                    <a:pt x="3141" y="2129"/>
                  </a:cubicBezTo>
                  <a:cubicBezTo>
                    <a:pt x="3833" y="2129"/>
                    <a:pt x="4383" y="2103"/>
                    <a:pt x="4383" y="2103"/>
                  </a:cubicBezTo>
                  <a:lnTo>
                    <a:pt x="475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289;p32"/>
            <p:cNvSpPr/>
            <p:nvPr/>
          </p:nvSpPr>
          <p:spPr>
            <a:xfrm>
              <a:off x="5147775" y="3296723"/>
              <a:ext cx="81688" cy="36527"/>
            </a:xfrm>
            <a:custGeom>
              <a:avLst/>
              <a:gdLst/>
              <a:ahLst/>
              <a:cxnLst/>
              <a:rect l="l" t="t" r="r" b="b"/>
              <a:pathLst>
                <a:path w="4759" h="2128" extrusionOk="0">
                  <a:moveTo>
                    <a:pt x="4759" y="0"/>
                  </a:moveTo>
                  <a:lnTo>
                    <a:pt x="2121" y="275"/>
                  </a:lnTo>
                  <a:cubicBezTo>
                    <a:pt x="1915" y="281"/>
                    <a:pt x="1715" y="342"/>
                    <a:pt x="1542" y="453"/>
                  </a:cubicBezTo>
                  <a:cubicBezTo>
                    <a:pt x="1024" y="782"/>
                    <a:pt x="1" y="1512"/>
                    <a:pt x="512" y="1832"/>
                  </a:cubicBezTo>
                  <a:cubicBezTo>
                    <a:pt x="906" y="2077"/>
                    <a:pt x="2158" y="2128"/>
                    <a:pt x="3134" y="2128"/>
                  </a:cubicBezTo>
                  <a:cubicBezTo>
                    <a:pt x="3830" y="2128"/>
                    <a:pt x="4384" y="2102"/>
                    <a:pt x="4384" y="2102"/>
                  </a:cubicBezTo>
                  <a:lnTo>
                    <a:pt x="4759"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 name="Google Shape;290;p32"/>
            <p:cNvSpPr/>
            <p:nvPr/>
          </p:nvSpPr>
          <p:spPr>
            <a:xfrm>
              <a:off x="5158057" y="3269345"/>
              <a:ext cx="81688" cy="36544"/>
            </a:xfrm>
            <a:custGeom>
              <a:avLst/>
              <a:gdLst/>
              <a:ahLst/>
              <a:cxnLst/>
              <a:rect l="l" t="t" r="r" b="b"/>
              <a:pathLst>
                <a:path w="4759" h="2129" extrusionOk="0">
                  <a:moveTo>
                    <a:pt x="4759" y="1"/>
                  </a:moveTo>
                  <a:lnTo>
                    <a:pt x="2122" y="277"/>
                  </a:lnTo>
                  <a:cubicBezTo>
                    <a:pt x="1916" y="282"/>
                    <a:pt x="1717" y="343"/>
                    <a:pt x="1544" y="453"/>
                  </a:cubicBezTo>
                  <a:cubicBezTo>
                    <a:pt x="1026" y="784"/>
                    <a:pt x="1" y="1514"/>
                    <a:pt x="514" y="1832"/>
                  </a:cubicBezTo>
                  <a:cubicBezTo>
                    <a:pt x="906" y="2077"/>
                    <a:pt x="2159" y="2128"/>
                    <a:pt x="3134" y="2128"/>
                  </a:cubicBezTo>
                  <a:cubicBezTo>
                    <a:pt x="3830" y="2128"/>
                    <a:pt x="4384" y="2102"/>
                    <a:pt x="4384" y="2102"/>
                  </a:cubicBezTo>
                  <a:lnTo>
                    <a:pt x="4759"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291;p32"/>
            <p:cNvSpPr/>
            <p:nvPr/>
          </p:nvSpPr>
          <p:spPr>
            <a:xfrm>
              <a:off x="5168373" y="3243940"/>
              <a:ext cx="91970" cy="152563"/>
            </a:xfrm>
            <a:custGeom>
              <a:avLst/>
              <a:gdLst/>
              <a:ahLst/>
              <a:cxnLst/>
              <a:rect l="l" t="t" r="r" b="b"/>
              <a:pathLst>
                <a:path w="5358" h="8888" extrusionOk="0">
                  <a:moveTo>
                    <a:pt x="3744" y="1"/>
                  </a:moveTo>
                  <a:cubicBezTo>
                    <a:pt x="3695" y="1"/>
                    <a:pt x="3646" y="3"/>
                    <a:pt x="3596" y="8"/>
                  </a:cubicBezTo>
                  <a:lnTo>
                    <a:pt x="2120" y="163"/>
                  </a:lnTo>
                  <a:cubicBezTo>
                    <a:pt x="1914" y="169"/>
                    <a:pt x="1715" y="230"/>
                    <a:pt x="1542" y="339"/>
                  </a:cubicBezTo>
                  <a:cubicBezTo>
                    <a:pt x="1024" y="670"/>
                    <a:pt x="0" y="1400"/>
                    <a:pt x="512" y="1720"/>
                  </a:cubicBezTo>
                  <a:cubicBezTo>
                    <a:pt x="811" y="1905"/>
                    <a:pt x="1524" y="1957"/>
                    <a:pt x="2224" y="1957"/>
                  </a:cubicBezTo>
                  <a:cubicBezTo>
                    <a:pt x="3102" y="1957"/>
                    <a:pt x="3961" y="1876"/>
                    <a:pt x="3961" y="1876"/>
                  </a:cubicBezTo>
                  <a:lnTo>
                    <a:pt x="3961" y="1876"/>
                  </a:lnTo>
                  <a:lnTo>
                    <a:pt x="440" y="6336"/>
                  </a:lnTo>
                  <a:cubicBezTo>
                    <a:pt x="777" y="7272"/>
                    <a:pt x="813" y="6688"/>
                    <a:pt x="1350" y="8888"/>
                  </a:cubicBezTo>
                  <a:cubicBezTo>
                    <a:pt x="1350" y="8888"/>
                    <a:pt x="2958" y="8342"/>
                    <a:pt x="4191" y="5554"/>
                  </a:cubicBezTo>
                  <a:cubicBezTo>
                    <a:pt x="4946" y="3844"/>
                    <a:pt x="5357" y="2239"/>
                    <a:pt x="5105" y="1083"/>
                  </a:cubicBezTo>
                  <a:cubicBezTo>
                    <a:pt x="4966" y="441"/>
                    <a:pt x="4388" y="1"/>
                    <a:pt x="3744"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292;p32"/>
            <p:cNvSpPr/>
            <p:nvPr/>
          </p:nvSpPr>
          <p:spPr>
            <a:xfrm>
              <a:off x="5177024" y="3295195"/>
              <a:ext cx="38570" cy="8771"/>
            </a:xfrm>
            <a:custGeom>
              <a:avLst/>
              <a:gdLst/>
              <a:ahLst/>
              <a:cxnLst/>
              <a:rect l="l" t="t" r="r" b="b"/>
              <a:pathLst>
                <a:path w="2247" h="511" extrusionOk="0">
                  <a:moveTo>
                    <a:pt x="2147" y="1"/>
                  </a:moveTo>
                  <a:cubicBezTo>
                    <a:pt x="2143" y="1"/>
                    <a:pt x="2139" y="1"/>
                    <a:pt x="2134" y="2"/>
                  </a:cubicBezTo>
                  <a:lnTo>
                    <a:pt x="84" y="365"/>
                  </a:lnTo>
                  <a:cubicBezTo>
                    <a:pt x="16" y="378"/>
                    <a:pt x="0" y="470"/>
                    <a:pt x="63" y="503"/>
                  </a:cubicBezTo>
                  <a:cubicBezTo>
                    <a:pt x="73" y="507"/>
                    <a:pt x="85" y="510"/>
                    <a:pt x="97" y="510"/>
                  </a:cubicBezTo>
                  <a:cubicBezTo>
                    <a:pt x="101" y="510"/>
                    <a:pt x="105" y="510"/>
                    <a:pt x="109" y="509"/>
                  </a:cubicBezTo>
                  <a:lnTo>
                    <a:pt x="2161" y="145"/>
                  </a:lnTo>
                  <a:cubicBezTo>
                    <a:pt x="2247" y="126"/>
                    <a:pt x="2230" y="1"/>
                    <a:pt x="214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32"/>
            <p:cNvSpPr/>
            <p:nvPr/>
          </p:nvSpPr>
          <p:spPr>
            <a:xfrm>
              <a:off x="5185400" y="3268692"/>
              <a:ext cx="38656" cy="8788"/>
            </a:xfrm>
            <a:custGeom>
              <a:avLst/>
              <a:gdLst/>
              <a:ahLst/>
              <a:cxnLst/>
              <a:rect l="l" t="t" r="r" b="b"/>
              <a:pathLst>
                <a:path w="2252" h="512" extrusionOk="0">
                  <a:moveTo>
                    <a:pt x="2149" y="0"/>
                  </a:moveTo>
                  <a:cubicBezTo>
                    <a:pt x="2144" y="0"/>
                    <a:pt x="2140" y="1"/>
                    <a:pt x="2135" y="2"/>
                  </a:cubicBezTo>
                  <a:lnTo>
                    <a:pt x="85" y="367"/>
                  </a:lnTo>
                  <a:cubicBezTo>
                    <a:pt x="15" y="377"/>
                    <a:pt x="0" y="471"/>
                    <a:pt x="63" y="502"/>
                  </a:cubicBezTo>
                  <a:cubicBezTo>
                    <a:pt x="73" y="508"/>
                    <a:pt x="85" y="511"/>
                    <a:pt x="97" y="511"/>
                  </a:cubicBezTo>
                  <a:cubicBezTo>
                    <a:pt x="102" y="511"/>
                    <a:pt x="106" y="511"/>
                    <a:pt x="110" y="510"/>
                  </a:cubicBezTo>
                  <a:lnTo>
                    <a:pt x="2161" y="145"/>
                  </a:lnTo>
                  <a:cubicBezTo>
                    <a:pt x="2251" y="129"/>
                    <a:pt x="2234" y="0"/>
                    <a:pt x="214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32"/>
            <p:cNvSpPr/>
            <p:nvPr/>
          </p:nvSpPr>
          <p:spPr>
            <a:xfrm>
              <a:off x="5164802" y="3324170"/>
              <a:ext cx="38656" cy="8771"/>
            </a:xfrm>
            <a:custGeom>
              <a:avLst/>
              <a:gdLst/>
              <a:ahLst/>
              <a:cxnLst/>
              <a:rect l="l" t="t" r="r" b="b"/>
              <a:pathLst>
                <a:path w="2252" h="511" extrusionOk="0">
                  <a:moveTo>
                    <a:pt x="2152" y="0"/>
                  </a:moveTo>
                  <a:cubicBezTo>
                    <a:pt x="2147" y="0"/>
                    <a:pt x="2142" y="1"/>
                    <a:pt x="2136" y="2"/>
                  </a:cubicBezTo>
                  <a:lnTo>
                    <a:pt x="85" y="365"/>
                  </a:lnTo>
                  <a:cubicBezTo>
                    <a:pt x="16" y="378"/>
                    <a:pt x="1" y="470"/>
                    <a:pt x="63" y="503"/>
                  </a:cubicBezTo>
                  <a:cubicBezTo>
                    <a:pt x="73" y="507"/>
                    <a:pt x="85" y="510"/>
                    <a:pt x="97" y="510"/>
                  </a:cubicBezTo>
                  <a:cubicBezTo>
                    <a:pt x="102" y="510"/>
                    <a:pt x="106" y="510"/>
                    <a:pt x="110" y="509"/>
                  </a:cubicBezTo>
                  <a:lnTo>
                    <a:pt x="2161" y="145"/>
                  </a:lnTo>
                  <a:cubicBezTo>
                    <a:pt x="2251" y="129"/>
                    <a:pt x="2234" y="0"/>
                    <a:pt x="215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 name="Google Shape;295;p32"/>
            <p:cNvSpPr/>
            <p:nvPr/>
          </p:nvSpPr>
          <p:spPr>
            <a:xfrm>
              <a:off x="4350083" y="3576289"/>
              <a:ext cx="68626" cy="53023"/>
            </a:xfrm>
            <a:custGeom>
              <a:avLst/>
              <a:gdLst/>
              <a:ahLst/>
              <a:cxnLst/>
              <a:rect l="l" t="t" r="r" b="b"/>
              <a:pathLst>
                <a:path w="3998" h="3089" extrusionOk="0">
                  <a:moveTo>
                    <a:pt x="419" y="0"/>
                  </a:moveTo>
                  <a:lnTo>
                    <a:pt x="1" y="1949"/>
                  </a:lnTo>
                  <a:cubicBezTo>
                    <a:pt x="1" y="1949"/>
                    <a:pt x="2461" y="3088"/>
                    <a:pt x="3326" y="3088"/>
                  </a:cubicBezTo>
                  <a:cubicBezTo>
                    <a:pt x="3369" y="3088"/>
                    <a:pt x="3408" y="3085"/>
                    <a:pt x="3442" y="3080"/>
                  </a:cubicBezTo>
                  <a:cubicBezTo>
                    <a:pt x="3998" y="2984"/>
                    <a:pt x="3370" y="1992"/>
                    <a:pt x="3038" y="1524"/>
                  </a:cubicBezTo>
                  <a:cubicBezTo>
                    <a:pt x="2927" y="1368"/>
                    <a:pt x="2776" y="1245"/>
                    <a:pt x="2600" y="1167"/>
                  </a:cubicBezTo>
                  <a:lnTo>
                    <a:pt x="419"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6" name="Google Shape;296;p32"/>
            <p:cNvSpPr/>
            <p:nvPr/>
          </p:nvSpPr>
          <p:spPr>
            <a:xfrm>
              <a:off x="4350838" y="3548997"/>
              <a:ext cx="68591" cy="53023"/>
            </a:xfrm>
            <a:custGeom>
              <a:avLst/>
              <a:gdLst/>
              <a:ahLst/>
              <a:cxnLst/>
              <a:rect l="l" t="t" r="r" b="b"/>
              <a:pathLst>
                <a:path w="3996" h="3089" extrusionOk="0">
                  <a:moveTo>
                    <a:pt x="417" y="0"/>
                  </a:moveTo>
                  <a:lnTo>
                    <a:pt x="0" y="1949"/>
                  </a:lnTo>
                  <a:cubicBezTo>
                    <a:pt x="0" y="1949"/>
                    <a:pt x="2460" y="3089"/>
                    <a:pt x="3324" y="3089"/>
                  </a:cubicBezTo>
                  <a:cubicBezTo>
                    <a:pt x="3367" y="3089"/>
                    <a:pt x="3406" y="3086"/>
                    <a:pt x="3440" y="3080"/>
                  </a:cubicBezTo>
                  <a:cubicBezTo>
                    <a:pt x="3996" y="2985"/>
                    <a:pt x="3369" y="1994"/>
                    <a:pt x="3036" y="1526"/>
                  </a:cubicBezTo>
                  <a:cubicBezTo>
                    <a:pt x="2926" y="1369"/>
                    <a:pt x="2774" y="1245"/>
                    <a:pt x="2599" y="1169"/>
                  </a:cubicBezTo>
                  <a:lnTo>
                    <a:pt x="41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32"/>
            <p:cNvSpPr/>
            <p:nvPr/>
          </p:nvSpPr>
          <p:spPr>
            <a:xfrm>
              <a:off x="4351593" y="3521739"/>
              <a:ext cx="68591" cy="53006"/>
            </a:xfrm>
            <a:custGeom>
              <a:avLst/>
              <a:gdLst/>
              <a:ahLst/>
              <a:cxnLst/>
              <a:rect l="l" t="t" r="r" b="b"/>
              <a:pathLst>
                <a:path w="3996" h="3088" extrusionOk="0">
                  <a:moveTo>
                    <a:pt x="417" y="0"/>
                  </a:moveTo>
                  <a:lnTo>
                    <a:pt x="0" y="1947"/>
                  </a:lnTo>
                  <a:cubicBezTo>
                    <a:pt x="0" y="1947"/>
                    <a:pt x="2458" y="3087"/>
                    <a:pt x="3322" y="3087"/>
                  </a:cubicBezTo>
                  <a:cubicBezTo>
                    <a:pt x="3366" y="3087"/>
                    <a:pt x="3405" y="3084"/>
                    <a:pt x="3440" y="3078"/>
                  </a:cubicBezTo>
                  <a:cubicBezTo>
                    <a:pt x="3995" y="2985"/>
                    <a:pt x="3368" y="1992"/>
                    <a:pt x="3038" y="1524"/>
                  </a:cubicBezTo>
                  <a:cubicBezTo>
                    <a:pt x="2925" y="1368"/>
                    <a:pt x="2774" y="1245"/>
                    <a:pt x="2599" y="1167"/>
                  </a:cubicBezTo>
                  <a:lnTo>
                    <a:pt x="41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298;p32"/>
            <p:cNvSpPr/>
            <p:nvPr/>
          </p:nvSpPr>
          <p:spPr>
            <a:xfrm>
              <a:off x="4332763" y="3500609"/>
              <a:ext cx="88177" cy="148014"/>
            </a:xfrm>
            <a:custGeom>
              <a:avLst/>
              <a:gdLst/>
              <a:ahLst/>
              <a:cxnLst/>
              <a:rect l="l" t="t" r="r" b="b"/>
              <a:pathLst>
                <a:path w="5137" h="8623" extrusionOk="0">
                  <a:moveTo>
                    <a:pt x="1897" y="0"/>
                  </a:moveTo>
                  <a:cubicBezTo>
                    <a:pt x="1485" y="0"/>
                    <a:pt x="1083" y="194"/>
                    <a:pt x="835" y="553"/>
                  </a:cubicBezTo>
                  <a:cubicBezTo>
                    <a:pt x="209" y="1464"/>
                    <a:pt x="0" y="2996"/>
                    <a:pt x="50" y="4738"/>
                  </a:cubicBezTo>
                  <a:cubicBezTo>
                    <a:pt x="133" y="7584"/>
                    <a:pt x="1330" y="8623"/>
                    <a:pt x="1330" y="8623"/>
                  </a:cubicBezTo>
                  <a:cubicBezTo>
                    <a:pt x="2570" y="6910"/>
                    <a:pt x="2395" y="7428"/>
                    <a:pt x="3016" y="6737"/>
                  </a:cubicBezTo>
                  <a:lnTo>
                    <a:pt x="1545" y="1640"/>
                  </a:lnTo>
                  <a:lnTo>
                    <a:pt x="1545" y="1640"/>
                  </a:lnTo>
                  <a:cubicBezTo>
                    <a:pt x="1545" y="1640"/>
                    <a:pt x="3631" y="2730"/>
                    <a:pt x="4462" y="2730"/>
                  </a:cubicBezTo>
                  <a:cubicBezTo>
                    <a:pt x="4505" y="2730"/>
                    <a:pt x="4545" y="2727"/>
                    <a:pt x="4581" y="2721"/>
                  </a:cubicBezTo>
                  <a:cubicBezTo>
                    <a:pt x="5136" y="2626"/>
                    <a:pt x="4509" y="1634"/>
                    <a:pt x="4178" y="1166"/>
                  </a:cubicBezTo>
                  <a:cubicBezTo>
                    <a:pt x="4066" y="1010"/>
                    <a:pt x="3915" y="887"/>
                    <a:pt x="3740" y="810"/>
                  </a:cubicBezTo>
                  <a:lnTo>
                    <a:pt x="2518" y="156"/>
                  </a:lnTo>
                  <a:cubicBezTo>
                    <a:pt x="2322" y="51"/>
                    <a:pt x="2108" y="0"/>
                    <a:pt x="189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299;p32"/>
            <p:cNvSpPr/>
            <p:nvPr/>
          </p:nvSpPr>
          <p:spPr>
            <a:xfrm>
              <a:off x="4369823" y="3553082"/>
              <a:ext cx="31515" cy="20169"/>
            </a:xfrm>
            <a:custGeom>
              <a:avLst/>
              <a:gdLst/>
              <a:ahLst/>
              <a:cxnLst/>
              <a:rect l="l" t="t" r="r" b="b"/>
              <a:pathLst>
                <a:path w="1836" h="1175" extrusionOk="0">
                  <a:moveTo>
                    <a:pt x="99" y="0"/>
                  </a:moveTo>
                  <a:cubicBezTo>
                    <a:pt x="40" y="0"/>
                    <a:pt x="1" y="87"/>
                    <a:pt x="64" y="127"/>
                  </a:cubicBezTo>
                  <a:lnTo>
                    <a:pt x="1709" y="1165"/>
                  </a:lnTo>
                  <a:cubicBezTo>
                    <a:pt x="1719" y="1171"/>
                    <a:pt x="1732" y="1175"/>
                    <a:pt x="1745" y="1175"/>
                  </a:cubicBezTo>
                  <a:cubicBezTo>
                    <a:pt x="1747" y="1175"/>
                    <a:pt x="1750" y="1174"/>
                    <a:pt x="1752" y="1174"/>
                  </a:cubicBezTo>
                  <a:cubicBezTo>
                    <a:pt x="1816" y="1168"/>
                    <a:pt x="1835" y="1084"/>
                    <a:pt x="1781" y="1049"/>
                  </a:cubicBezTo>
                  <a:lnTo>
                    <a:pt x="136" y="12"/>
                  </a:lnTo>
                  <a:cubicBezTo>
                    <a:pt x="123" y="4"/>
                    <a:pt x="111" y="0"/>
                    <a:pt x="9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 name="Google Shape;300;p32"/>
            <p:cNvSpPr/>
            <p:nvPr/>
          </p:nvSpPr>
          <p:spPr>
            <a:xfrm>
              <a:off x="4371865" y="3527180"/>
              <a:ext cx="31584" cy="20238"/>
            </a:xfrm>
            <a:custGeom>
              <a:avLst/>
              <a:gdLst/>
              <a:ahLst/>
              <a:cxnLst/>
              <a:rect l="l" t="t" r="r" b="b"/>
              <a:pathLst>
                <a:path w="1840" h="1179" extrusionOk="0">
                  <a:moveTo>
                    <a:pt x="101" y="1"/>
                  </a:moveTo>
                  <a:cubicBezTo>
                    <a:pt x="41" y="1"/>
                    <a:pt x="0" y="91"/>
                    <a:pt x="67" y="129"/>
                  </a:cubicBezTo>
                  <a:lnTo>
                    <a:pt x="1711" y="1167"/>
                  </a:lnTo>
                  <a:cubicBezTo>
                    <a:pt x="1722" y="1174"/>
                    <a:pt x="1736" y="1178"/>
                    <a:pt x="1749" y="1178"/>
                  </a:cubicBezTo>
                  <a:cubicBezTo>
                    <a:pt x="1751" y="1178"/>
                    <a:pt x="1753" y="1178"/>
                    <a:pt x="1755" y="1178"/>
                  </a:cubicBezTo>
                  <a:cubicBezTo>
                    <a:pt x="1819" y="1172"/>
                    <a:pt x="1839" y="1086"/>
                    <a:pt x="1783" y="1051"/>
                  </a:cubicBezTo>
                  <a:lnTo>
                    <a:pt x="140" y="14"/>
                  </a:lnTo>
                  <a:cubicBezTo>
                    <a:pt x="127" y="5"/>
                    <a:pt x="113" y="1"/>
                    <a:pt x="10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 name="Google Shape;301;p32"/>
            <p:cNvSpPr/>
            <p:nvPr/>
          </p:nvSpPr>
          <p:spPr>
            <a:xfrm>
              <a:off x="4370543" y="3582417"/>
              <a:ext cx="31137" cy="20186"/>
            </a:xfrm>
            <a:custGeom>
              <a:avLst/>
              <a:gdLst/>
              <a:ahLst/>
              <a:cxnLst/>
              <a:rect l="l" t="t" r="r" b="b"/>
              <a:pathLst>
                <a:path w="1814" h="1176" extrusionOk="0">
                  <a:moveTo>
                    <a:pt x="79" y="1"/>
                  </a:moveTo>
                  <a:cubicBezTo>
                    <a:pt x="56" y="1"/>
                    <a:pt x="34" y="12"/>
                    <a:pt x="21" y="33"/>
                  </a:cubicBezTo>
                  <a:cubicBezTo>
                    <a:pt x="1" y="64"/>
                    <a:pt x="10" y="106"/>
                    <a:pt x="43" y="127"/>
                  </a:cubicBezTo>
                  <a:lnTo>
                    <a:pt x="1687" y="1164"/>
                  </a:lnTo>
                  <a:cubicBezTo>
                    <a:pt x="1698" y="1171"/>
                    <a:pt x="1710" y="1175"/>
                    <a:pt x="1723" y="1175"/>
                  </a:cubicBezTo>
                  <a:cubicBezTo>
                    <a:pt x="1725" y="1175"/>
                    <a:pt x="1727" y="1175"/>
                    <a:pt x="1729" y="1175"/>
                  </a:cubicBezTo>
                  <a:cubicBezTo>
                    <a:pt x="1793" y="1167"/>
                    <a:pt x="1813" y="1085"/>
                    <a:pt x="1759" y="1049"/>
                  </a:cubicBezTo>
                  <a:lnTo>
                    <a:pt x="115" y="11"/>
                  </a:lnTo>
                  <a:cubicBezTo>
                    <a:pt x="103" y="4"/>
                    <a:pt x="91" y="1"/>
                    <a:pt x="7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 name="Google Shape;302;p32"/>
            <p:cNvSpPr/>
            <p:nvPr/>
          </p:nvSpPr>
          <p:spPr>
            <a:xfrm>
              <a:off x="4640858" y="2800637"/>
              <a:ext cx="29610" cy="15346"/>
            </a:xfrm>
            <a:custGeom>
              <a:avLst/>
              <a:gdLst/>
              <a:ahLst/>
              <a:cxnLst/>
              <a:rect l="l" t="t" r="r" b="b"/>
              <a:pathLst>
                <a:path w="1725" h="894" extrusionOk="0">
                  <a:moveTo>
                    <a:pt x="852" y="1"/>
                  </a:moveTo>
                  <a:cubicBezTo>
                    <a:pt x="431" y="1"/>
                    <a:pt x="60" y="347"/>
                    <a:pt x="42" y="364"/>
                  </a:cubicBezTo>
                  <a:cubicBezTo>
                    <a:pt x="1" y="404"/>
                    <a:pt x="37" y="461"/>
                    <a:pt x="81" y="461"/>
                  </a:cubicBezTo>
                  <a:cubicBezTo>
                    <a:pt x="93" y="461"/>
                    <a:pt x="106" y="456"/>
                    <a:pt x="118" y="445"/>
                  </a:cubicBezTo>
                  <a:cubicBezTo>
                    <a:pt x="123" y="440"/>
                    <a:pt x="473" y="116"/>
                    <a:pt x="851" y="116"/>
                  </a:cubicBezTo>
                  <a:cubicBezTo>
                    <a:pt x="862" y="116"/>
                    <a:pt x="872" y="117"/>
                    <a:pt x="883" y="117"/>
                  </a:cubicBezTo>
                  <a:cubicBezTo>
                    <a:pt x="422" y="381"/>
                    <a:pt x="541" y="839"/>
                    <a:pt x="543" y="846"/>
                  </a:cubicBezTo>
                  <a:cubicBezTo>
                    <a:pt x="550" y="870"/>
                    <a:pt x="572" y="885"/>
                    <a:pt x="598" y="885"/>
                  </a:cubicBezTo>
                  <a:cubicBezTo>
                    <a:pt x="600" y="885"/>
                    <a:pt x="603" y="885"/>
                    <a:pt x="605" y="885"/>
                  </a:cubicBezTo>
                  <a:lnTo>
                    <a:pt x="611" y="883"/>
                  </a:lnTo>
                  <a:cubicBezTo>
                    <a:pt x="641" y="874"/>
                    <a:pt x="660" y="844"/>
                    <a:pt x="650" y="814"/>
                  </a:cubicBezTo>
                  <a:cubicBezTo>
                    <a:pt x="645" y="794"/>
                    <a:pt x="533" y="360"/>
                    <a:pt x="1056" y="155"/>
                  </a:cubicBezTo>
                  <a:cubicBezTo>
                    <a:pt x="1288" y="240"/>
                    <a:pt x="1475" y="471"/>
                    <a:pt x="1610" y="857"/>
                  </a:cubicBezTo>
                  <a:cubicBezTo>
                    <a:pt x="1618" y="879"/>
                    <a:pt x="1638" y="893"/>
                    <a:pt x="1661" y="893"/>
                  </a:cubicBezTo>
                  <a:cubicBezTo>
                    <a:pt x="1664" y="893"/>
                    <a:pt x="1667" y="893"/>
                    <a:pt x="1670" y="892"/>
                  </a:cubicBezTo>
                  <a:cubicBezTo>
                    <a:pt x="1675" y="892"/>
                    <a:pt x="1678" y="892"/>
                    <a:pt x="1681" y="891"/>
                  </a:cubicBezTo>
                  <a:cubicBezTo>
                    <a:pt x="1709" y="880"/>
                    <a:pt x="1725" y="849"/>
                    <a:pt x="1716" y="821"/>
                  </a:cubicBezTo>
                  <a:cubicBezTo>
                    <a:pt x="1569" y="404"/>
                    <a:pt x="1360" y="151"/>
                    <a:pt x="1096" y="53"/>
                  </a:cubicBezTo>
                  <a:cubicBezTo>
                    <a:pt x="1087" y="45"/>
                    <a:pt x="1078" y="41"/>
                    <a:pt x="1065" y="41"/>
                  </a:cubicBezTo>
                  <a:cubicBezTo>
                    <a:pt x="1051" y="36"/>
                    <a:pt x="1037" y="25"/>
                    <a:pt x="1021" y="20"/>
                  </a:cubicBezTo>
                  <a:cubicBezTo>
                    <a:pt x="965" y="7"/>
                    <a:pt x="908" y="1"/>
                    <a:pt x="85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303;p32"/>
            <p:cNvSpPr/>
            <p:nvPr/>
          </p:nvSpPr>
          <p:spPr>
            <a:xfrm>
              <a:off x="4883211" y="2766633"/>
              <a:ext cx="29558" cy="15363"/>
            </a:xfrm>
            <a:custGeom>
              <a:avLst/>
              <a:gdLst/>
              <a:ahLst/>
              <a:cxnLst/>
              <a:rect l="l" t="t" r="r" b="b"/>
              <a:pathLst>
                <a:path w="1722" h="895" extrusionOk="0">
                  <a:moveTo>
                    <a:pt x="874" y="0"/>
                  </a:moveTo>
                  <a:cubicBezTo>
                    <a:pt x="819" y="0"/>
                    <a:pt x="762" y="6"/>
                    <a:pt x="706" y="20"/>
                  </a:cubicBezTo>
                  <a:cubicBezTo>
                    <a:pt x="688" y="25"/>
                    <a:pt x="676" y="36"/>
                    <a:pt x="660" y="40"/>
                  </a:cubicBezTo>
                  <a:cubicBezTo>
                    <a:pt x="649" y="40"/>
                    <a:pt x="639" y="45"/>
                    <a:pt x="631" y="53"/>
                  </a:cubicBezTo>
                  <a:cubicBezTo>
                    <a:pt x="367" y="151"/>
                    <a:pt x="158" y="404"/>
                    <a:pt x="11" y="820"/>
                  </a:cubicBezTo>
                  <a:cubicBezTo>
                    <a:pt x="0" y="849"/>
                    <a:pt x="16" y="881"/>
                    <a:pt x="46" y="891"/>
                  </a:cubicBezTo>
                  <a:cubicBezTo>
                    <a:pt x="49" y="892"/>
                    <a:pt x="52" y="892"/>
                    <a:pt x="55" y="894"/>
                  </a:cubicBezTo>
                  <a:cubicBezTo>
                    <a:pt x="57" y="894"/>
                    <a:pt x="60" y="894"/>
                    <a:pt x="62" y="894"/>
                  </a:cubicBezTo>
                  <a:cubicBezTo>
                    <a:pt x="86" y="894"/>
                    <a:pt x="107" y="879"/>
                    <a:pt x="116" y="856"/>
                  </a:cubicBezTo>
                  <a:cubicBezTo>
                    <a:pt x="250" y="471"/>
                    <a:pt x="437" y="240"/>
                    <a:pt x="670" y="154"/>
                  </a:cubicBezTo>
                  <a:cubicBezTo>
                    <a:pt x="1192" y="360"/>
                    <a:pt x="1082" y="794"/>
                    <a:pt x="1075" y="814"/>
                  </a:cubicBezTo>
                  <a:cubicBezTo>
                    <a:pt x="1068" y="844"/>
                    <a:pt x="1085" y="875"/>
                    <a:pt x="1114" y="883"/>
                  </a:cubicBezTo>
                  <a:cubicBezTo>
                    <a:pt x="1117" y="883"/>
                    <a:pt x="1119" y="884"/>
                    <a:pt x="1122" y="884"/>
                  </a:cubicBezTo>
                  <a:cubicBezTo>
                    <a:pt x="1125" y="885"/>
                    <a:pt x="1128" y="885"/>
                    <a:pt x="1131" y="885"/>
                  </a:cubicBezTo>
                  <a:cubicBezTo>
                    <a:pt x="1154" y="885"/>
                    <a:pt x="1176" y="869"/>
                    <a:pt x="1183" y="845"/>
                  </a:cubicBezTo>
                  <a:cubicBezTo>
                    <a:pt x="1185" y="841"/>
                    <a:pt x="1305" y="381"/>
                    <a:pt x="844" y="117"/>
                  </a:cubicBezTo>
                  <a:cubicBezTo>
                    <a:pt x="855" y="116"/>
                    <a:pt x="865" y="116"/>
                    <a:pt x="875" y="116"/>
                  </a:cubicBezTo>
                  <a:cubicBezTo>
                    <a:pt x="1252" y="116"/>
                    <a:pt x="1604" y="441"/>
                    <a:pt x="1609" y="444"/>
                  </a:cubicBezTo>
                  <a:cubicBezTo>
                    <a:pt x="1620" y="454"/>
                    <a:pt x="1633" y="458"/>
                    <a:pt x="1644" y="458"/>
                  </a:cubicBezTo>
                  <a:cubicBezTo>
                    <a:pt x="1687" y="458"/>
                    <a:pt x="1722" y="404"/>
                    <a:pt x="1685" y="363"/>
                  </a:cubicBezTo>
                  <a:cubicBezTo>
                    <a:pt x="1667" y="347"/>
                    <a:pt x="1295" y="0"/>
                    <a:pt x="87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304;p32"/>
            <p:cNvSpPr/>
            <p:nvPr/>
          </p:nvSpPr>
          <p:spPr>
            <a:xfrm>
              <a:off x="4794862" y="3935329"/>
              <a:ext cx="4308" cy="437862"/>
            </a:xfrm>
            <a:custGeom>
              <a:avLst/>
              <a:gdLst/>
              <a:ahLst/>
              <a:cxnLst/>
              <a:rect l="l" t="t" r="r" b="b"/>
              <a:pathLst>
                <a:path w="251" h="25509" extrusionOk="0">
                  <a:moveTo>
                    <a:pt x="126" y="0"/>
                  </a:moveTo>
                  <a:cubicBezTo>
                    <a:pt x="57" y="0"/>
                    <a:pt x="1" y="56"/>
                    <a:pt x="1" y="126"/>
                  </a:cubicBezTo>
                  <a:lnTo>
                    <a:pt x="1" y="25383"/>
                  </a:lnTo>
                  <a:cubicBezTo>
                    <a:pt x="1" y="25452"/>
                    <a:pt x="57" y="25508"/>
                    <a:pt x="126" y="25508"/>
                  </a:cubicBezTo>
                  <a:cubicBezTo>
                    <a:pt x="194" y="25508"/>
                    <a:pt x="251" y="25452"/>
                    <a:pt x="251" y="25383"/>
                  </a:cubicBezTo>
                  <a:lnTo>
                    <a:pt x="251" y="126"/>
                  </a:lnTo>
                  <a:cubicBezTo>
                    <a:pt x="251" y="56"/>
                    <a:pt x="194" y="0"/>
                    <a:pt x="12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305;p32"/>
            <p:cNvSpPr/>
            <p:nvPr/>
          </p:nvSpPr>
          <p:spPr>
            <a:xfrm>
              <a:off x="6418585" y="2724133"/>
              <a:ext cx="635826" cy="562360"/>
            </a:xfrm>
            <a:custGeom>
              <a:avLst/>
              <a:gdLst/>
              <a:ahLst/>
              <a:cxnLst/>
              <a:rect l="l" t="t" r="r" b="b"/>
              <a:pathLst>
                <a:path w="37042" h="32762" extrusionOk="0">
                  <a:moveTo>
                    <a:pt x="25103" y="0"/>
                  </a:moveTo>
                  <a:lnTo>
                    <a:pt x="7852" y="9112"/>
                  </a:lnTo>
                  <a:cubicBezTo>
                    <a:pt x="7852" y="9112"/>
                    <a:pt x="0" y="12108"/>
                    <a:pt x="4456" y="24597"/>
                  </a:cubicBezTo>
                  <a:cubicBezTo>
                    <a:pt x="6618" y="30658"/>
                    <a:pt x="11480" y="32761"/>
                    <a:pt x="16593" y="32761"/>
                  </a:cubicBezTo>
                  <a:cubicBezTo>
                    <a:pt x="22019" y="32761"/>
                    <a:pt x="27728" y="30393"/>
                    <a:pt x="30798" y="27872"/>
                  </a:cubicBezTo>
                  <a:cubicBezTo>
                    <a:pt x="37042" y="22744"/>
                    <a:pt x="26402" y="13132"/>
                    <a:pt x="26429" y="8033"/>
                  </a:cubicBezTo>
                  <a:cubicBezTo>
                    <a:pt x="26449" y="4092"/>
                    <a:pt x="25103" y="0"/>
                    <a:pt x="2510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 name="Google Shape;306;p32"/>
            <p:cNvSpPr/>
            <p:nvPr/>
          </p:nvSpPr>
          <p:spPr>
            <a:xfrm>
              <a:off x="6393456" y="3964750"/>
              <a:ext cx="287033" cy="998505"/>
            </a:xfrm>
            <a:custGeom>
              <a:avLst/>
              <a:gdLst/>
              <a:ahLst/>
              <a:cxnLst/>
              <a:rect l="l" t="t" r="r" b="b"/>
              <a:pathLst>
                <a:path w="16722" h="58171" extrusionOk="0">
                  <a:moveTo>
                    <a:pt x="16721" y="0"/>
                  </a:moveTo>
                  <a:lnTo>
                    <a:pt x="871" y="139"/>
                  </a:lnTo>
                  <a:cubicBezTo>
                    <a:pt x="1207" y="4089"/>
                    <a:pt x="1" y="23211"/>
                    <a:pt x="466" y="26451"/>
                  </a:cubicBezTo>
                  <a:cubicBezTo>
                    <a:pt x="742" y="28370"/>
                    <a:pt x="2489" y="55324"/>
                    <a:pt x="2851" y="58004"/>
                  </a:cubicBezTo>
                  <a:cubicBezTo>
                    <a:pt x="2867" y="58118"/>
                    <a:pt x="3302" y="58171"/>
                    <a:pt x="3958" y="58171"/>
                  </a:cubicBezTo>
                  <a:cubicBezTo>
                    <a:pt x="6071" y="58171"/>
                    <a:pt x="10473" y="57621"/>
                    <a:pt x="10511" y="56786"/>
                  </a:cubicBezTo>
                  <a:cubicBezTo>
                    <a:pt x="10575" y="55400"/>
                    <a:pt x="12843" y="30641"/>
                    <a:pt x="12572" y="26828"/>
                  </a:cubicBezTo>
                  <a:cubicBezTo>
                    <a:pt x="12430" y="24835"/>
                    <a:pt x="16448" y="3835"/>
                    <a:pt x="16721" y="0"/>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 name="Google Shape;307;p32"/>
            <p:cNvSpPr/>
            <p:nvPr/>
          </p:nvSpPr>
          <p:spPr>
            <a:xfrm>
              <a:off x="6192179" y="4915743"/>
              <a:ext cx="428747" cy="218528"/>
            </a:xfrm>
            <a:custGeom>
              <a:avLst/>
              <a:gdLst/>
              <a:ahLst/>
              <a:cxnLst/>
              <a:rect l="l" t="t" r="r" b="b"/>
              <a:pathLst>
                <a:path w="24978" h="12731" extrusionOk="0">
                  <a:moveTo>
                    <a:pt x="22316" y="1"/>
                  </a:moveTo>
                  <a:lnTo>
                    <a:pt x="13346" y="1423"/>
                  </a:lnTo>
                  <a:lnTo>
                    <a:pt x="0" y="12730"/>
                  </a:lnTo>
                  <a:lnTo>
                    <a:pt x="16827" y="11732"/>
                  </a:lnTo>
                  <a:lnTo>
                    <a:pt x="19179" y="8871"/>
                  </a:lnTo>
                  <a:lnTo>
                    <a:pt x="20611" y="11492"/>
                  </a:lnTo>
                  <a:lnTo>
                    <a:pt x="24978" y="11214"/>
                  </a:lnTo>
                  <a:lnTo>
                    <a:pt x="22316"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 name="Google Shape;308;p32"/>
            <p:cNvSpPr/>
            <p:nvPr/>
          </p:nvSpPr>
          <p:spPr>
            <a:xfrm>
              <a:off x="6192179" y="5044274"/>
              <a:ext cx="313261" cy="89996"/>
            </a:xfrm>
            <a:custGeom>
              <a:avLst/>
              <a:gdLst/>
              <a:ahLst/>
              <a:cxnLst/>
              <a:rect l="l" t="t" r="r" b="b"/>
              <a:pathLst>
                <a:path w="18250" h="5243" extrusionOk="0">
                  <a:moveTo>
                    <a:pt x="6187" y="1"/>
                  </a:moveTo>
                  <a:lnTo>
                    <a:pt x="0" y="5242"/>
                  </a:lnTo>
                  <a:lnTo>
                    <a:pt x="0" y="5242"/>
                  </a:lnTo>
                  <a:lnTo>
                    <a:pt x="16827" y="4244"/>
                  </a:lnTo>
                  <a:lnTo>
                    <a:pt x="18249" y="2514"/>
                  </a:lnTo>
                  <a:lnTo>
                    <a:pt x="18249" y="2514"/>
                  </a:lnTo>
                  <a:lnTo>
                    <a:pt x="7020" y="3227"/>
                  </a:lnTo>
                  <a:lnTo>
                    <a:pt x="6187"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309;p32"/>
            <p:cNvSpPr/>
            <p:nvPr/>
          </p:nvSpPr>
          <p:spPr>
            <a:xfrm>
              <a:off x="6531720" y="5081660"/>
              <a:ext cx="89207" cy="31343"/>
            </a:xfrm>
            <a:custGeom>
              <a:avLst/>
              <a:gdLst/>
              <a:ahLst/>
              <a:cxnLst/>
              <a:rect l="l" t="t" r="r" b="b"/>
              <a:pathLst>
                <a:path w="5197" h="1826" extrusionOk="0">
                  <a:moveTo>
                    <a:pt x="4829" y="1"/>
                  </a:moveTo>
                  <a:lnTo>
                    <a:pt x="0" y="308"/>
                  </a:lnTo>
                  <a:lnTo>
                    <a:pt x="830" y="1826"/>
                  </a:lnTo>
                  <a:lnTo>
                    <a:pt x="5197" y="1548"/>
                  </a:lnTo>
                  <a:lnTo>
                    <a:pt x="4829" y="1"/>
                  </a:lnTo>
                  <a:close/>
                </a:path>
              </a:pathLst>
            </a:custGeom>
            <a:solidFill>
              <a:srgbClr val="4D31A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310;p32"/>
            <p:cNvSpPr/>
            <p:nvPr/>
          </p:nvSpPr>
          <p:spPr>
            <a:xfrm>
              <a:off x="6364275" y="4917991"/>
              <a:ext cx="187304" cy="73998"/>
            </a:xfrm>
            <a:custGeom>
              <a:avLst/>
              <a:gdLst/>
              <a:ahLst/>
              <a:cxnLst/>
              <a:rect l="l" t="t" r="r" b="b"/>
              <a:pathLst>
                <a:path w="10912" h="4311" extrusionOk="0">
                  <a:moveTo>
                    <a:pt x="4612" y="1"/>
                  </a:moveTo>
                  <a:lnTo>
                    <a:pt x="0" y="4107"/>
                  </a:lnTo>
                  <a:cubicBezTo>
                    <a:pt x="758" y="4248"/>
                    <a:pt x="1481" y="4310"/>
                    <a:pt x="2166" y="4310"/>
                  </a:cubicBezTo>
                  <a:cubicBezTo>
                    <a:pt x="7782" y="4310"/>
                    <a:pt x="10911" y="90"/>
                    <a:pt x="10911" y="90"/>
                  </a:cubicBezTo>
                  <a:lnTo>
                    <a:pt x="4612" y="1"/>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 name="Google Shape;311;p32"/>
            <p:cNvSpPr/>
            <p:nvPr/>
          </p:nvSpPr>
          <p:spPr>
            <a:xfrm>
              <a:off x="5994713" y="3042938"/>
              <a:ext cx="648974" cy="461721"/>
            </a:xfrm>
            <a:custGeom>
              <a:avLst/>
              <a:gdLst/>
              <a:ahLst/>
              <a:cxnLst/>
              <a:rect l="l" t="t" r="r" b="b"/>
              <a:pathLst>
                <a:path w="37808" h="26899" extrusionOk="0">
                  <a:moveTo>
                    <a:pt x="30702" y="1"/>
                  </a:moveTo>
                  <a:cubicBezTo>
                    <a:pt x="30171" y="1"/>
                    <a:pt x="29618" y="348"/>
                    <a:pt x="28866" y="1144"/>
                  </a:cubicBezTo>
                  <a:lnTo>
                    <a:pt x="14287" y="18495"/>
                  </a:lnTo>
                  <a:lnTo>
                    <a:pt x="418" y="21155"/>
                  </a:lnTo>
                  <a:lnTo>
                    <a:pt x="0" y="26899"/>
                  </a:lnTo>
                  <a:lnTo>
                    <a:pt x="0" y="26899"/>
                  </a:lnTo>
                  <a:lnTo>
                    <a:pt x="18570" y="26294"/>
                  </a:lnTo>
                  <a:lnTo>
                    <a:pt x="36036" y="7804"/>
                  </a:lnTo>
                  <a:cubicBezTo>
                    <a:pt x="37808" y="5927"/>
                    <a:pt x="36329" y="4633"/>
                    <a:pt x="34452" y="2860"/>
                  </a:cubicBezTo>
                  <a:lnTo>
                    <a:pt x="33181" y="1659"/>
                  </a:lnTo>
                  <a:cubicBezTo>
                    <a:pt x="32101" y="639"/>
                    <a:pt x="31421" y="1"/>
                    <a:pt x="30702" y="1"/>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2" name="Google Shape;312;p32"/>
            <p:cNvSpPr/>
            <p:nvPr/>
          </p:nvSpPr>
          <p:spPr>
            <a:xfrm>
              <a:off x="6288303" y="3226055"/>
              <a:ext cx="168595" cy="146761"/>
            </a:xfrm>
            <a:custGeom>
              <a:avLst/>
              <a:gdLst/>
              <a:ahLst/>
              <a:cxnLst/>
              <a:rect l="l" t="t" r="r" b="b"/>
              <a:pathLst>
                <a:path w="9822" h="8550" extrusionOk="0">
                  <a:moveTo>
                    <a:pt x="1973" y="0"/>
                  </a:moveTo>
                  <a:cubicBezTo>
                    <a:pt x="1972" y="1"/>
                    <a:pt x="0" y="3641"/>
                    <a:pt x="3345" y="3641"/>
                  </a:cubicBezTo>
                  <a:cubicBezTo>
                    <a:pt x="3377" y="3641"/>
                    <a:pt x="3410" y="3641"/>
                    <a:pt x="3444" y="3640"/>
                  </a:cubicBezTo>
                  <a:lnTo>
                    <a:pt x="3444" y="3640"/>
                  </a:lnTo>
                  <a:cubicBezTo>
                    <a:pt x="3444" y="3640"/>
                    <a:pt x="3048" y="6432"/>
                    <a:pt x="5647" y="6432"/>
                  </a:cubicBezTo>
                  <a:cubicBezTo>
                    <a:pt x="5833" y="6432"/>
                    <a:pt x="6034" y="6418"/>
                    <a:pt x="6252" y="6387"/>
                  </a:cubicBezTo>
                  <a:cubicBezTo>
                    <a:pt x="6252" y="6387"/>
                    <a:pt x="6371" y="8549"/>
                    <a:pt x="7865" y="8549"/>
                  </a:cubicBezTo>
                  <a:cubicBezTo>
                    <a:pt x="8355" y="8549"/>
                    <a:pt x="8992" y="8317"/>
                    <a:pt x="9821" y="7701"/>
                  </a:cubicBezTo>
                  <a:lnTo>
                    <a:pt x="1973"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3" name="Google Shape;313;p32"/>
            <p:cNvSpPr/>
            <p:nvPr/>
          </p:nvSpPr>
          <p:spPr>
            <a:xfrm>
              <a:off x="6323783" y="3022701"/>
              <a:ext cx="337927" cy="336503"/>
            </a:xfrm>
            <a:custGeom>
              <a:avLst/>
              <a:gdLst/>
              <a:ahLst/>
              <a:cxnLst/>
              <a:rect l="l" t="t" r="r" b="b"/>
              <a:pathLst>
                <a:path w="19687" h="19604" extrusionOk="0">
                  <a:moveTo>
                    <a:pt x="13233" y="1"/>
                  </a:moveTo>
                  <a:cubicBezTo>
                    <a:pt x="11971" y="1"/>
                    <a:pt x="10714" y="511"/>
                    <a:pt x="9796" y="1515"/>
                  </a:cubicBezTo>
                  <a:lnTo>
                    <a:pt x="1" y="12038"/>
                  </a:lnTo>
                  <a:lnTo>
                    <a:pt x="8052" y="19604"/>
                  </a:lnTo>
                  <a:lnTo>
                    <a:pt x="11919" y="15571"/>
                  </a:lnTo>
                  <a:lnTo>
                    <a:pt x="17952" y="8968"/>
                  </a:lnTo>
                  <a:cubicBezTo>
                    <a:pt x="19687" y="7069"/>
                    <a:pt x="19553" y="4125"/>
                    <a:pt x="17656" y="2392"/>
                  </a:cubicBezTo>
                  <a:lnTo>
                    <a:pt x="16370" y="1219"/>
                  </a:lnTo>
                  <a:cubicBezTo>
                    <a:pt x="15478" y="403"/>
                    <a:pt x="14353" y="1"/>
                    <a:pt x="1323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4" name="Google Shape;314;p32"/>
            <p:cNvSpPr/>
            <p:nvPr/>
          </p:nvSpPr>
          <p:spPr>
            <a:xfrm>
              <a:off x="5803443" y="3406081"/>
              <a:ext cx="241357" cy="139311"/>
            </a:xfrm>
            <a:custGeom>
              <a:avLst/>
              <a:gdLst/>
              <a:ahLst/>
              <a:cxnLst/>
              <a:rect l="l" t="t" r="r" b="b"/>
              <a:pathLst>
                <a:path w="14061" h="8116" extrusionOk="0">
                  <a:moveTo>
                    <a:pt x="11561" y="0"/>
                  </a:moveTo>
                  <a:lnTo>
                    <a:pt x="5357" y="3029"/>
                  </a:lnTo>
                  <a:lnTo>
                    <a:pt x="861" y="4960"/>
                  </a:lnTo>
                  <a:cubicBezTo>
                    <a:pt x="314" y="5194"/>
                    <a:pt x="0" y="5774"/>
                    <a:pt x="103" y="6361"/>
                  </a:cubicBezTo>
                  <a:cubicBezTo>
                    <a:pt x="200" y="6919"/>
                    <a:pt x="652" y="7348"/>
                    <a:pt x="1215" y="7417"/>
                  </a:cubicBezTo>
                  <a:lnTo>
                    <a:pt x="6964" y="8106"/>
                  </a:lnTo>
                  <a:cubicBezTo>
                    <a:pt x="7014" y="8112"/>
                    <a:pt x="7065" y="8115"/>
                    <a:pt x="7115" y="8115"/>
                  </a:cubicBezTo>
                  <a:cubicBezTo>
                    <a:pt x="7265" y="8115"/>
                    <a:pt x="7414" y="8089"/>
                    <a:pt x="7555" y="8038"/>
                  </a:cubicBezTo>
                  <a:lnTo>
                    <a:pt x="14061" y="5649"/>
                  </a:lnTo>
                  <a:lnTo>
                    <a:pt x="11561" y="0"/>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5" name="Google Shape;315;p32"/>
            <p:cNvSpPr/>
            <p:nvPr/>
          </p:nvSpPr>
          <p:spPr>
            <a:xfrm>
              <a:off x="5904133" y="3404210"/>
              <a:ext cx="104569" cy="35686"/>
            </a:xfrm>
            <a:custGeom>
              <a:avLst/>
              <a:gdLst/>
              <a:ahLst/>
              <a:cxnLst/>
              <a:rect l="l" t="t" r="r" b="b"/>
              <a:pathLst>
                <a:path w="6092" h="2079" extrusionOk="0">
                  <a:moveTo>
                    <a:pt x="467" y="0"/>
                  </a:moveTo>
                  <a:cubicBezTo>
                    <a:pt x="179" y="0"/>
                    <a:pt x="1" y="326"/>
                    <a:pt x="171" y="560"/>
                  </a:cubicBezTo>
                  <a:cubicBezTo>
                    <a:pt x="501" y="1014"/>
                    <a:pt x="1253" y="1632"/>
                    <a:pt x="2959" y="1985"/>
                  </a:cubicBezTo>
                  <a:cubicBezTo>
                    <a:pt x="3274" y="2050"/>
                    <a:pt x="3558" y="2079"/>
                    <a:pt x="3813" y="2079"/>
                  </a:cubicBezTo>
                  <a:cubicBezTo>
                    <a:pt x="5935" y="2079"/>
                    <a:pt x="6092" y="72"/>
                    <a:pt x="6092" y="72"/>
                  </a:cubicBezTo>
                  <a:lnTo>
                    <a:pt x="471" y="0"/>
                  </a:lnTo>
                  <a:cubicBezTo>
                    <a:pt x="470" y="0"/>
                    <a:pt x="468" y="0"/>
                    <a:pt x="467" y="0"/>
                  </a:cubicBezTo>
                  <a:close/>
                </a:path>
              </a:pathLst>
            </a:custGeom>
            <a:solidFill>
              <a:srgbClr val="BA6A2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6" name="Google Shape;316;p32"/>
            <p:cNvSpPr/>
            <p:nvPr/>
          </p:nvSpPr>
          <p:spPr>
            <a:xfrm>
              <a:off x="5950479" y="3448770"/>
              <a:ext cx="22486" cy="43839"/>
            </a:xfrm>
            <a:custGeom>
              <a:avLst/>
              <a:gdLst/>
              <a:ahLst/>
              <a:cxnLst/>
              <a:rect l="l" t="t" r="r" b="b"/>
              <a:pathLst>
                <a:path w="1310" h="2554" extrusionOk="0">
                  <a:moveTo>
                    <a:pt x="1198" y="1"/>
                  </a:moveTo>
                  <a:cubicBezTo>
                    <a:pt x="1183" y="1"/>
                    <a:pt x="1168" y="5"/>
                    <a:pt x="1153" y="16"/>
                  </a:cubicBezTo>
                  <a:cubicBezTo>
                    <a:pt x="1141" y="24"/>
                    <a:pt x="0" y="863"/>
                    <a:pt x="868" y="2512"/>
                  </a:cubicBezTo>
                  <a:cubicBezTo>
                    <a:pt x="882" y="2537"/>
                    <a:pt x="908" y="2554"/>
                    <a:pt x="938" y="2554"/>
                  </a:cubicBezTo>
                  <a:cubicBezTo>
                    <a:pt x="996" y="2554"/>
                    <a:pt x="1033" y="2492"/>
                    <a:pt x="1006" y="2439"/>
                  </a:cubicBezTo>
                  <a:cubicBezTo>
                    <a:pt x="203" y="914"/>
                    <a:pt x="1201" y="173"/>
                    <a:pt x="1244" y="142"/>
                  </a:cubicBezTo>
                  <a:cubicBezTo>
                    <a:pt x="1310" y="92"/>
                    <a:pt x="1262" y="1"/>
                    <a:pt x="1198" y="1"/>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7" name="Google Shape;317;p32"/>
            <p:cNvSpPr/>
            <p:nvPr/>
          </p:nvSpPr>
          <p:spPr>
            <a:xfrm>
              <a:off x="5942257" y="3458348"/>
              <a:ext cx="21147" cy="7759"/>
            </a:xfrm>
            <a:custGeom>
              <a:avLst/>
              <a:gdLst/>
              <a:ahLst/>
              <a:cxnLst/>
              <a:rect l="l" t="t" r="r" b="b"/>
              <a:pathLst>
                <a:path w="1232" h="452" extrusionOk="0">
                  <a:moveTo>
                    <a:pt x="113" y="1"/>
                  </a:moveTo>
                  <a:cubicBezTo>
                    <a:pt x="51" y="1"/>
                    <a:pt x="0" y="83"/>
                    <a:pt x="61" y="138"/>
                  </a:cubicBezTo>
                  <a:cubicBezTo>
                    <a:pt x="78" y="152"/>
                    <a:pt x="432" y="452"/>
                    <a:pt x="983" y="452"/>
                  </a:cubicBezTo>
                  <a:cubicBezTo>
                    <a:pt x="1041" y="452"/>
                    <a:pt x="1100" y="448"/>
                    <a:pt x="1158" y="442"/>
                  </a:cubicBezTo>
                  <a:cubicBezTo>
                    <a:pt x="1200" y="436"/>
                    <a:pt x="1231" y="398"/>
                    <a:pt x="1226" y="356"/>
                  </a:cubicBezTo>
                  <a:cubicBezTo>
                    <a:pt x="1222" y="317"/>
                    <a:pt x="1195" y="285"/>
                    <a:pt x="1153" y="285"/>
                  </a:cubicBezTo>
                  <a:cubicBezTo>
                    <a:pt x="1149" y="285"/>
                    <a:pt x="1144" y="285"/>
                    <a:pt x="1139" y="286"/>
                  </a:cubicBezTo>
                  <a:cubicBezTo>
                    <a:pt x="1084" y="293"/>
                    <a:pt x="1031" y="296"/>
                    <a:pt x="980" y="296"/>
                  </a:cubicBezTo>
                  <a:cubicBezTo>
                    <a:pt x="487" y="296"/>
                    <a:pt x="165" y="24"/>
                    <a:pt x="163" y="19"/>
                  </a:cubicBezTo>
                  <a:cubicBezTo>
                    <a:pt x="146" y="6"/>
                    <a:pt x="129" y="1"/>
                    <a:pt x="113" y="1"/>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8" name="Google Shape;318;p32"/>
            <p:cNvSpPr/>
            <p:nvPr/>
          </p:nvSpPr>
          <p:spPr>
            <a:xfrm>
              <a:off x="5829019" y="3508161"/>
              <a:ext cx="74324" cy="22864"/>
            </a:xfrm>
            <a:custGeom>
              <a:avLst/>
              <a:gdLst/>
              <a:ahLst/>
              <a:cxnLst/>
              <a:rect l="l" t="t" r="r" b="b"/>
              <a:pathLst>
                <a:path w="4330" h="1332" extrusionOk="0">
                  <a:moveTo>
                    <a:pt x="4216" y="1"/>
                  </a:moveTo>
                  <a:cubicBezTo>
                    <a:pt x="4209" y="1"/>
                    <a:pt x="4202" y="2"/>
                    <a:pt x="4195" y="3"/>
                  </a:cubicBezTo>
                  <a:lnTo>
                    <a:pt x="78" y="1173"/>
                  </a:lnTo>
                  <a:cubicBezTo>
                    <a:pt x="58" y="1180"/>
                    <a:pt x="39" y="1194"/>
                    <a:pt x="30" y="1212"/>
                  </a:cubicBezTo>
                  <a:cubicBezTo>
                    <a:pt x="1" y="1269"/>
                    <a:pt x="42" y="1331"/>
                    <a:pt x="100" y="1331"/>
                  </a:cubicBezTo>
                  <a:cubicBezTo>
                    <a:pt x="107" y="1331"/>
                    <a:pt x="115" y="1330"/>
                    <a:pt x="123" y="1328"/>
                  </a:cubicBezTo>
                  <a:lnTo>
                    <a:pt x="4240" y="158"/>
                  </a:lnTo>
                  <a:cubicBezTo>
                    <a:pt x="4330" y="128"/>
                    <a:pt x="4300" y="1"/>
                    <a:pt x="4216" y="1"/>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9" name="Google Shape;319;p32"/>
            <p:cNvSpPr/>
            <p:nvPr/>
          </p:nvSpPr>
          <p:spPr>
            <a:xfrm>
              <a:off x="5811408" y="3498034"/>
              <a:ext cx="63287" cy="20238"/>
            </a:xfrm>
            <a:custGeom>
              <a:avLst/>
              <a:gdLst/>
              <a:ahLst/>
              <a:cxnLst/>
              <a:rect l="l" t="t" r="r" b="b"/>
              <a:pathLst>
                <a:path w="3687" h="1179" extrusionOk="0">
                  <a:moveTo>
                    <a:pt x="3573" y="0"/>
                  </a:moveTo>
                  <a:cubicBezTo>
                    <a:pt x="3564" y="0"/>
                    <a:pt x="3556" y="1"/>
                    <a:pt x="3547" y="4"/>
                  </a:cubicBezTo>
                  <a:lnTo>
                    <a:pt x="79" y="1021"/>
                  </a:lnTo>
                  <a:cubicBezTo>
                    <a:pt x="57" y="1026"/>
                    <a:pt x="40" y="1041"/>
                    <a:pt x="29" y="1060"/>
                  </a:cubicBezTo>
                  <a:cubicBezTo>
                    <a:pt x="0" y="1116"/>
                    <a:pt x="42" y="1179"/>
                    <a:pt x="99" y="1179"/>
                  </a:cubicBezTo>
                  <a:cubicBezTo>
                    <a:pt x="107" y="1179"/>
                    <a:pt x="115" y="1178"/>
                    <a:pt x="123" y="1175"/>
                  </a:cubicBezTo>
                  <a:lnTo>
                    <a:pt x="3592" y="160"/>
                  </a:lnTo>
                  <a:cubicBezTo>
                    <a:pt x="3686" y="133"/>
                    <a:pt x="3658" y="0"/>
                    <a:pt x="3573" y="0"/>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0" name="Google Shape;320;p32"/>
            <p:cNvSpPr/>
            <p:nvPr/>
          </p:nvSpPr>
          <p:spPr>
            <a:xfrm>
              <a:off x="5876154" y="3519507"/>
              <a:ext cx="53555" cy="16375"/>
            </a:xfrm>
            <a:custGeom>
              <a:avLst/>
              <a:gdLst/>
              <a:ahLst/>
              <a:cxnLst/>
              <a:rect l="l" t="t" r="r" b="b"/>
              <a:pathLst>
                <a:path w="3120" h="954" extrusionOk="0">
                  <a:moveTo>
                    <a:pt x="3006" y="0"/>
                  </a:moveTo>
                  <a:cubicBezTo>
                    <a:pt x="2998" y="0"/>
                    <a:pt x="2990" y="1"/>
                    <a:pt x="2981" y="4"/>
                  </a:cubicBezTo>
                  <a:lnTo>
                    <a:pt x="79" y="796"/>
                  </a:lnTo>
                  <a:cubicBezTo>
                    <a:pt x="59" y="801"/>
                    <a:pt x="40" y="815"/>
                    <a:pt x="31" y="835"/>
                  </a:cubicBezTo>
                  <a:cubicBezTo>
                    <a:pt x="0" y="891"/>
                    <a:pt x="44" y="954"/>
                    <a:pt x="102" y="954"/>
                  </a:cubicBezTo>
                  <a:cubicBezTo>
                    <a:pt x="109" y="954"/>
                    <a:pt x="117" y="953"/>
                    <a:pt x="124" y="951"/>
                  </a:cubicBezTo>
                  <a:lnTo>
                    <a:pt x="3024" y="158"/>
                  </a:lnTo>
                  <a:cubicBezTo>
                    <a:pt x="3120" y="131"/>
                    <a:pt x="3090" y="0"/>
                    <a:pt x="3006" y="0"/>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1" name="Google Shape;321;p32"/>
            <p:cNvSpPr/>
            <p:nvPr/>
          </p:nvSpPr>
          <p:spPr>
            <a:xfrm>
              <a:off x="6428215" y="4925149"/>
              <a:ext cx="428421" cy="218356"/>
            </a:xfrm>
            <a:custGeom>
              <a:avLst/>
              <a:gdLst/>
              <a:ahLst/>
              <a:cxnLst/>
              <a:rect l="l" t="t" r="r" b="b"/>
              <a:pathLst>
                <a:path w="24959" h="12721" extrusionOk="0">
                  <a:moveTo>
                    <a:pt x="20462" y="0"/>
                  </a:moveTo>
                  <a:lnTo>
                    <a:pt x="13205" y="1243"/>
                  </a:lnTo>
                  <a:lnTo>
                    <a:pt x="1" y="12721"/>
                  </a:lnTo>
                  <a:lnTo>
                    <a:pt x="1" y="12721"/>
                  </a:lnTo>
                  <a:lnTo>
                    <a:pt x="16815" y="11509"/>
                  </a:lnTo>
                  <a:lnTo>
                    <a:pt x="19130" y="8618"/>
                  </a:lnTo>
                  <a:lnTo>
                    <a:pt x="20596" y="11220"/>
                  </a:lnTo>
                  <a:lnTo>
                    <a:pt x="24958" y="10888"/>
                  </a:lnTo>
                  <a:lnTo>
                    <a:pt x="20462"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2" name="Google Shape;322;p32"/>
            <p:cNvSpPr/>
            <p:nvPr/>
          </p:nvSpPr>
          <p:spPr>
            <a:xfrm>
              <a:off x="6428215" y="5052170"/>
              <a:ext cx="312660" cy="91335"/>
            </a:xfrm>
            <a:custGeom>
              <a:avLst/>
              <a:gdLst/>
              <a:ahLst/>
              <a:cxnLst/>
              <a:rect l="l" t="t" r="r" b="b"/>
              <a:pathLst>
                <a:path w="18215" h="5321" extrusionOk="0">
                  <a:moveTo>
                    <a:pt x="6121" y="1"/>
                  </a:moveTo>
                  <a:lnTo>
                    <a:pt x="1" y="5321"/>
                  </a:lnTo>
                  <a:lnTo>
                    <a:pt x="1" y="5321"/>
                  </a:lnTo>
                  <a:lnTo>
                    <a:pt x="16815" y="4109"/>
                  </a:lnTo>
                  <a:lnTo>
                    <a:pt x="18214" y="2360"/>
                  </a:lnTo>
                  <a:lnTo>
                    <a:pt x="18214" y="2360"/>
                  </a:lnTo>
                  <a:lnTo>
                    <a:pt x="6996" y="3216"/>
                  </a:lnTo>
                  <a:lnTo>
                    <a:pt x="612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3" name="Google Shape;323;p32"/>
            <p:cNvSpPr/>
            <p:nvPr/>
          </p:nvSpPr>
          <p:spPr>
            <a:xfrm>
              <a:off x="6767155" y="5085865"/>
              <a:ext cx="89481" cy="31875"/>
            </a:xfrm>
            <a:custGeom>
              <a:avLst/>
              <a:gdLst/>
              <a:ahLst/>
              <a:cxnLst/>
              <a:rect l="l" t="t" r="r" b="b"/>
              <a:pathLst>
                <a:path w="5213" h="1857" extrusionOk="0">
                  <a:moveTo>
                    <a:pt x="4582" y="0"/>
                  </a:moveTo>
                  <a:lnTo>
                    <a:pt x="0" y="350"/>
                  </a:lnTo>
                  <a:lnTo>
                    <a:pt x="850" y="1857"/>
                  </a:lnTo>
                  <a:lnTo>
                    <a:pt x="5212" y="1525"/>
                  </a:lnTo>
                  <a:lnTo>
                    <a:pt x="4582" y="0"/>
                  </a:ln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32"/>
            <p:cNvSpPr/>
            <p:nvPr/>
          </p:nvSpPr>
          <p:spPr>
            <a:xfrm>
              <a:off x="6585034" y="4937165"/>
              <a:ext cx="194874" cy="80058"/>
            </a:xfrm>
            <a:custGeom>
              <a:avLst/>
              <a:gdLst/>
              <a:ahLst/>
              <a:cxnLst/>
              <a:rect l="l" t="t" r="r" b="b"/>
              <a:pathLst>
                <a:path w="11353" h="4664" extrusionOk="0">
                  <a:moveTo>
                    <a:pt x="11353" y="1"/>
                  </a:moveTo>
                  <a:lnTo>
                    <a:pt x="3475" y="1061"/>
                  </a:lnTo>
                  <a:lnTo>
                    <a:pt x="0" y="4080"/>
                  </a:lnTo>
                  <a:cubicBezTo>
                    <a:pt x="972" y="4491"/>
                    <a:pt x="1925" y="4664"/>
                    <a:pt x="2840" y="4664"/>
                  </a:cubicBezTo>
                  <a:cubicBezTo>
                    <a:pt x="7603" y="4664"/>
                    <a:pt x="11353" y="1"/>
                    <a:pt x="11353" y="1"/>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2"/>
            <p:cNvSpPr/>
            <p:nvPr/>
          </p:nvSpPr>
          <p:spPr>
            <a:xfrm>
              <a:off x="6544439" y="3907865"/>
              <a:ext cx="276357" cy="1059046"/>
            </a:xfrm>
            <a:custGeom>
              <a:avLst/>
              <a:gdLst/>
              <a:ahLst/>
              <a:cxnLst/>
              <a:rect l="l" t="t" r="r" b="b"/>
              <a:pathLst>
                <a:path w="16100" h="61698" extrusionOk="0">
                  <a:moveTo>
                    <a:pt x="0" y="1"/>
                  </a:moveTo>
                  <a:lnTo>
                    <a:pt x="0" y="1"/>
                  </a:lnTo>
                  <a:cubicBezTo>
                    <a:pt x="461" y="3939"/>
                    <a:pt x="841" y="33971"/>
                    <a:pt x="1408" y="37195"/>
                  </a:cubicBezTo>
                  <a:cubicBezTo>
                    <a:pt x="1744" y="39105"/>
                    <a:pt x="5577" y="58908"/>
                    <a:pt x="6024" y="61574"/>
                  </a:cubicBezTo>
                  <a:cubicBezTo>
                    <a:pt x="6038" y="61659"/>
                    <a:pt x="6289" y="61698"/>
                    <a:pt x="6692" y="61698"/>
                  </a:cubicBezTo>
                  <a:cubicBezTo>
                    <a:pt x="8560" y="61698"/>
                    <a:pt x="13704" y="60866"/>
                    <a:pt x="13718" y="59966"/>
                  </a:cubicBezTo>
                  <a:cubicBezTo>
                    <a:pt x="13738" y="58580"/>
                    <a:pt x="12244" y="39958"/>
                    <a:pt x="11854" y="36155"/>
                  </a:cubicBezTo>
                  <a:cubicBezTo>
                    <a:pt x="11649" y="34166"/>
                    <a:pt x="15945" y="6291"/>
                    <a:pt x="16100" y="2449"/>
                  </a:cubicBezTo>
                  <a:lnTo>
                    <a:pt x="0" y="1"/>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32"/>
            <p:cNvSpPr/>
            <p:nvPr/>
          </p:nvSpPr>
          <p:spPr>
            <a:xfrm>
              <a:off x="6344055" y="2994276"/>
              <a:ext cx="574787" cy="819921"/>
            </a:xfrm>
            <a:custGeom>
              <a:avLst/>
              <a:gdLst/>
              <a:ahLst/>
              <a:cxnLst/>
              <a:rect l="l" t="t" r="r" b="b"/>
              <a:pathLst>
                <a:path w="33486" h="47767" extrusionOk="0">
                  <a:moveTo>
                    <a:pt x="12693" y="1"/>
                  </a:moveTo>
                  <a:cubicBezTo>
                    <a:pt x="12306" y="1"/>
                    <a:pt x="11919" y="55"/>
                    <a:pt x="11548" y="173"/>
                  </a:cubicBezTo>
                  <a:cubicBezTo>
                    <a:pt x="10863" y="390"/>
                    <a:pt x="10239" y="756"/>
                    <a:pt x="9640" y="1401"/>
                  </a:cubicBezTo>
                  <a:cubicBezTo>
                    <a:pt x="6483" y="4798"/>
                    <a:pt x="1" y="17255"/>
                    <a:pt x="4816" y="26690"/>
                  </a:cubicBezTo>
                  <a:lnTo>
                    <a:pt x="2717" y="44177"/>
                  </a:lnTo>
                  <a:cubicBezTo>
                    <a:pt x="6297" y="46372"/>
                    <a:pt x="8394" y="47381"/>
                    <a:pt x="12478" y="47682"/>
                  </a:cubicBezTo>
                  <a:cubicBezTo>
                    <a:pt x="13237" y="47738"/>
                    <a:pt x="13997" y="47766"/>
                    <a:pt x="14757" y="47766"/>
                  </a:cubicBezTo>
                  <a:cubicBezTo>
                    <a:pt x="18125" y="47766"/>
                    <a:pt x="21481" y="47222"/>
                    <a:pt x="24707" y="46220"/>
                  </a:cubicBezTo>
                  <a:lnTo>
                    <a:pt x="30072" y="44556"/>
                  </a:lnTo>
                  <a:lnTo>
                    <a:pt x="28278" y="34732"/>
                  </a:lnTo>
                  <a:lnTo>
                    <a:pt x="31587" y="16840"/>
                  </a:lnTo>
                  <a:cubicBezTo>
                    <a:pt x="32404" y="13499"/>
                    <a:pt x="33485" y="5552"/>
                    <a:pt x="28297" y="2964"/>
                  </a:cubicBezTo>
                  <a:cubicBezTo>
                    <a:pt x="27334" y="2483"/>
                    <a:pt x="26292" y="2174"/>
                    <a:pt x="25231" y="2001"/>
                  </a:cubicBezTo>
                  <a:lnTo>
                    <a:pt x="13793" y="143"/>
                  </a:lnTo>
                  <a:cubicBezTo>
                    <a:pt x="13433" y="50"/>
                    <a:pt x="13062" y="1"/>
                    <a:pt x="1269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32"/>
            <p:cNvSpPr/>
            <p:nvPr/>
          </p:nvSpPr>
          <p:spPr>
            <a:xfrm>
              <a:off x="6276785" y="3609572"/>
              <a:ext cx="665693" cy="619365"/>
            </a:xfrm>
            <a:custGeom>
              <a:avLst/>
              <a:gdLst/>
              <a:ahLst/>
              <a:cxnLst/>
              <a:rect l="l" t="t" r="r" b="b"/>
              <a:pathLst>
                <a:path w="38782" h="36083" extrusionOk="0">
                  <a:moveTo>
                    <a:pt x="32400" y="0"/>
                  </a:moveTo>
                  <a:lnTo>
                    <a:pt x="24231" y="2011"/>
                  </a:lnTo>
                  <a:cubicBezTo>
                    <a:pt x="21374" y="2715"/>
                    <a:pt x="18452" y="3067"/>
                    <a:pt x="15529" y="3067"/>
                  </a:cubicBezTo>
                  <a:cubicBezTo>
                    <a:pt x="12795" y="3067"/>
                    <a:pt x="10061" y="2759"/>
                    <a:pt x="7378" y="2142"/>
                  </a:cubicBezTo>
                  <a:cubicBezTo>
                    <a:pt x="7378" y="2142"/>
                    <a:pt x="3746" y="18859"/>
                    <a:pt x="1" y="30418"/>
                  </a:cubicBezTo>
                  <a:cubicBezTo>
                    <a:pt x="7993" y="34690"/>
                    <a:pt x="15123" y="36082"/>
                    <a:pt x="21022" y="36082"/>
                  </a:cubicBezTo>
                  <a:cubicBezTo>
                    <a:pt x="32055" y="36082"/>
                    <a:pt x="38782" y="31213"/>
                    <a:pt x="38782" y="31213"/>
                  </a:cubicBezTo>
                  <a:cubicBezTo>
                    <a:pt x="35395" y="9668"/>
                    <a:pt x="32400" y="0"/>
                    <a:pt x="32400"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32"/>
            <p:cNvSpPr/>
            <p:nvPr/>
          </p:nvSpPr>
          <p:spPr>
            <a:xfrm>
              <a:off x="6600964" y="2847257"/>
              <a:ext cx="159188" cy="252909"/>
            </a:xfrm>
            <a:custGeom>
              <a:avLst/>
              <a:gdLst/>
              <a:ahLst/>
              <a:cxnLst/>
              <a:rect l="l" t="t" r="r" b="b"/>
              <a:pathLst>
                <a:path w="9274" h="14734" extrusionOk="0">
                  <a:moveTo>
                    <a:pt x="9030" y="0"/>
                  </a:moveTo>
                  <a:lnTo>
                    <a:pt x="1657" y="3740"/>
                  </a:lnTo>
                  <a:lnTo>
                    <a:pt x="281" y="11657"/>
                  </a:lnTo>
                  <a:cubicBezTo>
                    <a:pt x="0" y="13279"/>
                    <a:pt x="1259" y="14733"/>
                    <a:pt x="2839" y="14733"/>
                  </a:cubicBezTo>
                  <a:cubicBezTo>
                    <a:pt x="2977" y="14733"/>
                    <a:pt x="3118" y="14722"/>
                    <a:pt x="3261" y="14699"/>
                  </a:cubicBezTo>
                  <a:cubicBezTo>
                    <a:pt x="6274" y="14209"/>
                    <a:pt x="9163" y="11518"/>
                    <a:pt x="9273" y="10398"/>
                  </a:cubicBezTo>
                  <a:lnTo>
                    <a:pt x="9030" y="0"/>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32"/>
            <p:cNvSpPr/>
            <p:nvPr/>
          </p:nvSpPr>
          <p:spPr>
            <a:xfrm>
              <a:off x="6619279" y="2906992"/>
              <a:ext cx="113752" cy="62601"/>
            </a:xfrm>
            <a:custGeom>
              <a:avLst/>
              <a:gdLst/>
              <a:ahLst/>
              <a:cxnLst/>
              <a:rect l="l" t="t" r="r" b="b"/>
              <a:pathLst>
                <a:path w="6627" h="3647" extrusionOk="0">
                  <a:moveTo>
                    <a:pt x="6626" y="1"/>
                  </a:moveTo>
                  <a:lnTo>
                    <a:pt x="325" y="1302"/>
                  </a:lnTo>
                  <a:lnTo>
                    <a:pt x="1" y="3646"/>
                  </a:lnTo>
                  <a:cubicBezTo>
                    <a:pt x="5598" y="2501"/>
                    <a:pt x="6361" y="1431"/>
                    <a:pt x="6361" y="1431"/>
                  </a:cubicBezTo>
                  <a:lnTo>
                    <a:pt x="6626" y="1"/>
                  </a:lnTo>
                  <a:close/>
                </a:path>
              </a:pathLst>
            </a:custGeom>
            <a:solidFill>
              <a:srgbClr val="6E3F1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32"/>
            <p:cNvSpPr/>
            <p:nvPr/>
          </p:nvSpPr>
          <p:spPr>
            <a:xfrm>
              <a:off x="6513422" y="2694695"/>
              <a:ext cx="256617" cy="256823"/>
            </a:xfrm>
            <a:custGeom>
              <a:avLst/>
              <a:gdLst/>
              <a:ahLst/>
              <a:cxnLst/>
              <a:rect l="l" t="t" r="r" b="b"/>
              <a:pathLst>
                <a:path w="14950" h="14962" extrusionOk="0">
                  <a:moveTo>
                    <a:pt x="2293" y="1"/>
                  </a:moveTo>
                  <a:lnTo>
                    <a:pt x="324" y="8651"/>
                  </a:lnTo>
                  <a:cubicBezTo>
                    <a:pt x="1" y="9684"/>
                    <a:pt x="15" y="10824"/>
                    <a:pt x="514" y="11784"/>
                  </a:cubicBezTo>
                  <a:cubicBezTo>
                    <a:pt x="1174" y="13055"/>
                    <a:pt x="2439" y="13899"/>
                    <a:pt x="3865" y="14021"/>
                  </a:cubicBezTo>
                  <a:lnTo>
                    <a:pt x="14267" y="14961"/>
                  </a:lnTo>
                  <a:lnTo>
                    <a:pt x="14949" y="2114"/>
                  </a:lnTo>
                  <a:lnTo>
                    <a:pt x="2293" y="1"/>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32"/>
            <p:cNvSpPr/>
            <p:nvPr/>
          </p:nvSpPr>
          <p:spPr>
            <a:xfrm>
              <a:off x="6545967" y="2618465"/>
              <a:ext cx="363555" cy="244550"/>
            </a:xfrm>
            <a:custGeom>
              <a:avLst/>
              <a:gdLst/>
              <a:ahLst/>
              <a:cxnLst/>
              <a:rect l="l" t="t" r="r" b="b"/>
              <a:pathLst>
                <a:path w="21180" h="14247" extrusionOk="0">
                  <a:moveTo>
                    <a:pt x="10775" y="1"/>
                  </a:moveTo>
                  <a:cubicBezTo>
                    <a:pt x="7024" y="1"/>
                    <a:pt x="2551" y="1970"/>
                    <a:pt x="395" y="4442"/>
                  </a:cubicBezTo>
                  <a:cubicBezTo>
                    <a:pt x="1" y="4895"/>
                    <a:pt x="8915" y="13912"/>
                    <a:pt x="11794" y="13912"/>
                  </a:cubicBezTo>
                  <a:cubicBezTo>
                    <a:pt x="11888" y="13912"/>
                    <a:pt x="11975" y="13902"/>
                    <a:pt x="12055" y="13883"/>
                  </a:cubicBezTo>
                  <a:lnTo>
                    <a:pt x="13633" y="14246"/>
                  </a:lnTo>
                  <a:cubicBezTo>
                    <a:pt x="13633" y="14246"/>
                    <a:pt x="21179" y="9855"/>
                    <a:pt x="15969" y="2259"/>
                  </a:cubicBezTo>
                  <a:cubicBezTo>
                    <a:pt x="14871" y="659"/>
                    <a:pt x="12944" y="1"/>
                    <a:pt x="10775"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332;p32"/>
            <p:cNvSpPr/>
            <p:nvPr/>
          </p:nvSpPr>
          <p:spPr>
            <a:xfrm>
              <a:off x="6556214" y="2764162"/>
              <a:ext cx="15929" cy="13475"/>
            </a:xfrm>
            <a:custGeom>
              <a:avLst/>
              <a:gdLst/>
              <a:ahLst/>
              <a:cxnLst/>
              <a:rect l="l" t="t" r="r" b="b"/>
              <a:pathLst>
                <a:path w="928" h="785" extrusionOk="0">
                  <a:moveTo>
                    <a:pt x="515" y="0"/>
                  </a:moveTo>
                  <a:cubicBezTo>
                    <a:pt x="189" y="0"/>
                    <a:pt x="1" y="386"/>
                    <a:pt x="218" y="645"/>
                  </a:cubicBezTo>
                  <a:cubicBezTo>
                    <a:pt x="299" y="741"/>
                    <a:pt x="407" y="785"/>
                    <a:pt x="515" y="785"/>
                  </a:cubicBezTo>
                  <a:cubicBezTo>
                    <a:pt x="704" y="785"/>
                    <a:pt x="889" y="648"/>
                    <a:pt x="909" y="426"/>
                  </a:cubicBezTo>
                  <a:cubicBezTo>
                    <a:pt x="927" y="209"/>
                    <a:pt x="767" y="21"/>
                    <a:pt x="551" y="2"/>
                  </a:cubicBezTo>
                  <a:cubicBezTo>
                    <a:pt x="539" y="1"/>
                    <a:pt x="527" y="0"/>
                    <a:pt x="51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333;p32"/>
            <p:cNvSpPr/>
            <p:nvPr/>
          </p:nvSpPr>
          <p:spPr>
            <a:xfrm>
              <a:off x="6526794" y="2827930"/>
              <a:ext cx="60644" cy="16599"/>
            </a:xfrm>
            <a:custGeom>
              <a:avLst/>
              <a:gdLst/>
              <a:ahLst/>
              <a:cxnLst/>
              <a:rect l="l" t="t" r="r" b="b"/>
              <a:pathLst>
                <a:path w="3533" h="967" extrusionOk="0">
                  <a:moveTo>
                    <a:pt x="3431" y="1"/>
                  </a:moveTo>
                  <a:cubicBezTo>
                    <a:pt x="3411" y="1"/>
                    <a:pt x="3390" y="7"/>
                    <a:pt x="3373" y="22"/>
                  </a:cubicBezTo>
                  <a:cubicBezTo>
                    <a:pt x="2650" y="615"/>
                    <a:pt x="1999" y="794"/>
                    <a:pt x="1477" y="794"/>
                  </a:cubicBezTo>
                  <a:cubicBezTo>
                    <a:pt x="711" y="794"/>
                    <a:pt x="222" y="409"/>
                    <a:pt x="189" y="382"/>
                  </a:cubicBezTo>
                  <a:cubicBezTo>
                    <a:pt x="170" y="366"/>
                    <a:pt x="150" y="360"/>
                    <a:pt x="131" y="360"/>
                  </a:cubicBezTo>
                  <a:cubicBezTo>
                    <a:pt x="58" y="360"/>
                    <a:pt x="0" y="460"/>
                    <a:pt x="74" y="521"/>
                  </a:cubicBezTo>
                  <a:cubicBezTo>
                    <a:pt x="83" y="529"/>
                    <a:pt x="634" y="967"/>
                    <a:pt x="1487" y="967"/>
                  </a:cubicBezTo>
                  <a:cubicBezTo>
                    <a:pt x="1635" y="967"/>
                    <a:pt x="1791" y="954"/>
                    <a:pt x="1955" y="923"/>
                  </a:cubicBezTo>
                  <a:cubicBezTo>
                    <a:pt x="2414" y="838"/>
                    <a:pt x="2935" y="616"/>
                    <a:pt x="3489" y="160"/>
                  </a:cubicBezTo>
                  <a:cubicBezTo>
                    <a:pt x="3528" y="129"/>
                    <a:pt x="3532" y="73"/>
                    <a:pt x="3501" y="34"/>
                  </a:cubicBezTo>
                  <a:cubicBezTo>
                    <a:pt x="3483" y="12"/>
                    <a:pt x="3457" y="1"/>
                    <a:pt x="343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32"/>
            <p:cNvSpPr/>
            <p:nvPr/>
          </p:nvSpPr>
          <p:spPr>
            <a:xfrm>
              <a:off x="6510109" y="2741933"/>
              <a:ext cx="32957" cy="66326"/>
            </a:xfrm>
            <a:custGeom>
              <a:avLst/>
              <a:gdLst/>
              <a:ahLst/>
              <a:cxnLst/>
              <a:rect l="l" t="t" r="r" b="b"/>
              <a:pathLst>
                <a:path w="1920" h="3864" extrusionOk="0">
                  <a:moveTo>
                    <a:pt x="1919" y="1"/>
                  </a:moveTo>
                  <a:lnTo>
                    <a:pt x="220" y="2105"/>
                  </a:lnTo>
                  <a:cubicBezTo>
                    <a:pt x="0" y="2376"/>
                    <a:pt x="14" y="2770"/>
                    <a:pt x="253" y="3025"/>
                  </a:cubicBezTo>
                  <a:lnTo>
                    <a:pt x="1039" y="3863"/>
                  </a:lnTo>
                  <a:lnTo>
                    <a:pt x="1919" y="1"/>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335;p32"/>
            <p:cNvSpPr/>
            <p:nvPr/>
          </p:nvSpPr>
          <p:spPr>
            <a:xfrm>
              <a:off x="6693723" y="2805787"/>
              <a:ext cx="95781" cy="90185"/>
            </a:xfrm>
            <a:custGeom>
              <a:avLst/>
              <a:gdLst/>
              <a:ahLst/>
              <a:cxnLst/>
              <a:rect l="l" t="t" r="r" b="b"/>
              <a:pathLst>
                <a:path w="5580" h="5254" extrusionOk="0">
                  <a:moveTo>
                    <a:pt x="2665" y="1"/>
                  </a:moveTo>
                  <a:cubicBezTo>
                    <a:pt x="2294" y="1"/>
                    <a:pt x="1921" y="80"/>
                    <a:pt x="1570" y="241"/>
                  </a:cubicBezTo>
                  <a:cubicBezTo>
                    <a:pt x="604" y="684"/>
                    <a:pt x="1" y="1666"/>
                    <a:pt x="41" y="2728"/>
                  </a:cubicBezTo>
                  <a:cubicBezTo>
                    <a:pt x="82" y="3789"/>
                    <a:pt x="759" y="4722"/>
                    <a:pt x="1754" y="5090"/>
                  </a:cubicBezTo>
                  <a:cubicBezTo>
                    <a:pt x="2052" y="5200"/>
                    <a:pt x="2361" y="5254"/>
                    <a:pt x="2666" y="5254"/>
                  </a:cubicBezTo>
                  <a:cubicBezTo>
                    <a:pt x="3385" y="5254"/>
                    <a:pt x="4087" y="4959"/>
                    <a:pt x="4593" y="4413"/>
                  </a:cubicBezTo>
                  <a:cubicBezTo>
                    <a:pt x="5579" y="3349"/>
                    <a:pt x="5515" y="1686"/>
                    <a:pt x="4451" y="702"/>
                  </a:cubicBezTo>
                  <a:cubicBezTo>
                    <a:pt x="3955" y="242"/>
                    <a:pt x="3314" y="1"/>
                    <a:pt x="2665" y="1"/>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32"/>
            <p:cNvSpPr/>
            <p:nvPr/>
          </p:nvSpPr>
          <p:spPr>
            <a:xfrm>
              <a:off x="6730834" y="2826144"/>
              <a:ext cx="24391" cy="42758"/>
            </a:xfrm>
            <a:custGeom>
              <a:avLst/>
              <a:gdLst/>
              <a:ahLst/>
              <a:cxnLst/>
              <a:rect l="l" t="t" r="r" b="b"/>
              <a:pathLst>
                <a:path w="1421" h="2491" extrusionOk="0">
                  <a:moveTo>
                    <a:pt x="650" y="0"/>
                  </a:moveTo>
                  <a:cubicBezTo>
                    <a:pt x="587" y="0"/>
                    <a:pt x="535" y="84"/>
                    <a:pt x="597" y="141"/>
                  </a:cubicBezTo>
                  <a:cubicBezTo>
                    <a:pt x="601" y="147"/>
                    <a:pt x="1133" y="645"/>
                    <a:pt x="1147" y="1210"/>
                  </a:cubicBezTo>
                  <a:cubicBezTo>
                    <a:pt x="895" y="834"/>
                    <a:pt x="565" y="757"/>
                    <a:pt x="336" y="757"/>
                  </a:cubicBezTo>
                  <a:cubicBezTo>
                    <a:pt x="176" y="757"/>
                    <a:pt x="65" y="794"/>
                    <a:pt x="62" y="795"/>
                  </a:cubicBezTo>
                  <a:cubicBezTo>
                    <a:pt x="23" y="809"/>
                    <a:pt x="1" y="849"/>
                    <a:pt x="10" y="888"/>
                  </a:cubicBezTo>
                  <a:cubicBezTo>
                    <a:pt x="10" y="892"/>
                    <a:pt x="12" y="895"/>
                    <a:pt x="13" y="898"/>
                  </a:cubicBezTo>
                  <a:cubicBezTo>
                    <a:pt x="25" y="931"/>
                    <a:pt x="56" y="951"/>
                    <a:pt x="88" y="951"/>
                  </a:cubicBezTo>
                  <a:cubicBezTo>
                    <a:pt x="98" y="951"/>
                    <a:pt x="107" y="950"/>
                    <a:pt x="116" y="946"/>
                  </a:cubicBezTo>
                  <a:cubicBezTo>
                    <a:pt x="126" y="943"/>
                    <a:pt x="216" y="913"/>
                    <a:pt x="343" y="913"/>
                  </a:cubicBezTo>
                  <a:cubicBezTo>
                    <a:pt x="562" y="913"/>
                    <a:pt x="890" y="1001"/>
                    <a:pt x="1112" y="1464"/>
                  </a:cubicBezTo>
                  <a:cubicBezTo>
                    <a:pt x="1012" y="1807"/>
                    <a:pt x="698" y="2102"/>
                    <a:pt x="154" y="2336"/>
                  </a:cubicBezTo>
                  <a:cubicBezTo>
                    <a:pt x="118" y="2352"/>
                    <a:pt x="99" y="2391"/>
                    <a:pt x="107" y="2428"/>
                  </a:cubicBezTo>
                  <a:cubicBezTo>
                    <a:pt x="108" y="2433"/>
                    <a:pt x="110" y="2438"/>
                    <a:pt x="112" y="2442"/>
                  </a:cubicBezTo>
                  <a:cubicBezTo>
                    <a:pt x="124" y="2473"/>
                    <a:pt x="154" y="2491"/>
                    <a:pt x="185" y="2491"/>
                  </a:cubicBezTo>
                  <a:cubicBezTo>
                    <a:pt x="196" y="2491"/>
                    <a:pt x="207" y="2489"/>
                    <a:pt x="218" y="2484"/>
                  </a:cubicBezTo>
                  <a:cubicBezTo>
                    <a:pt x="804" y="2232"/>
                    <a:pt x="1147" y="1903"/>
                    <a:pt x="1261" y="1512"/>
                  </a:cubicBezTo>
                  <a:cubicBezTo>
                    <a:pt x="1272" y="1498"/>
                    <a:pt x="1278" y="1483"/>
                    <a:pt x="1277" y="1467"/>
                  </a:cubicBezTo>
                  <a:cubicBezTo>
                    <a:pt x="1283" y="1444"/>
                    <a:pt x="1297" y="1424"/>
                    <a:pt x="1300" y="1402"/>
                  </a:cubicBezTo>
                  <a:cubicBezTo>
                    <a:pt x="1420" y="687"/>
                    <a:pt x="734" y="49"/>
                    <a:pt x="704" y="23"/>
                  </a:cubicBezTo>
                  <a:cubicBezTo>
                    <a:pt x="687" y="7"/>
                    <a:pt x="668" y="0"/>
                    <a:pt x="65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337;p32"/>
            <p:cNvSpPr/>
            <p:nvPr/>
          </p:nvSpPr>
          <p:spPr>
            <a:xfrm>
              <a:off x="6238422" y="3359289"/>
              <a:ext cx="45676" cy="47873"/>
            </a:xfrm>
            <a:custGeom>
              <a:avLst/>
              <a:gdLst/>
              <a:ahLst/>
              <a:cxnLst/>
              <a:rect l="l" t="t" r="r" b="b"/>
              <a:pathLst>
                <a:path w="2661" h="2789" extrusionOk="0">
                  <a:moveTo>
                    <a:pt x="90" y="1"/>
                  </a:moveTo>
                  <a:cubicBezTo>
                    <a:pt x="43" y="1"/>
                    <a:pt x="0" y="61"/>
                    <a:pt x="44" y="107"/>
                  </a:cubicBezTo>
                  <a:lnTo>
                    <a:pt x="2545" y="2769"/>
                  </a:lnTo>
                  <a:cubicBezTo>
                    <a:pt x="2556" y="2781"/>
                    <a:pt x="2573" y="2789"/>
                    <a:pt x="2590" y="2789"/>
                  </a:cubicBezTo>
                  <a:cubicBezTo>
                    <a:pt x="2606" y="2789"/>
                    <a:pt x="2621" y="2783"/>
                    <a:pt x="2634" y="2772"/>
                  </a:cubicBezTo>
                  <a:cubicBezTo>
                    <a:pt x="2659" y="2747"/>
                    <a:pt x="2660" y="2708"/>
                    <a:pt x="2637" y="2683"/>
                  </a:cubicBezTo>
                  <a:lnTo>
                    <a:pt x="134" y="21"/>
                  </a:lnTo>
                  <a:cubicBezTo>
                    <a:pt x="121" y="7"/>
                    <a:pt x="105" y="1"/>
                    <a:pt x="90" y="1"/>
                  </a:cubicBezTo>
                  <a:close/>
                </a:path>
              </a:pathLst>
            </a:custGeom>
            <a:solidFill>
              <a:srgbClr val="0C0E3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32"/>
            <p:cNvSpPr/>
            <p:nvPr/>
          </p:nvSpPr>
          <p:spPr>
            <a:xfrm>
              <a:off x="6556060" y="4236146"/>
              <a:ext cx="34313" cy="419839"/>
            </a:xfrm>
            <a:custGeom>
              <a:avLst/>
              <a:gdLst/>
              <a:ahLst/>
              <a:cxnLst/>
              <a:rect l="l" t="t" r="r" b="b"/>
              <a:pathLst>
                <a:path w="1999" h="24459" extrusionOk="0">
                  <a:moveTo>
                    <a:pt x="63" y="0"/>
                  </a:moveTo>
                  <a:cubicBezTo>
                    <a:pt x="29" y="0"/>
                    <a:pt x="0" y="29"/>
                    <a:pt x="0" y="63"/>
                  </a:cubicBezTo>
                  <a:lnTo>
                    <a:pt x="94" y="15265"/>
                  </a:lnTo>
                  <a:lnTo>
                    <a:pt x="1868" y="24409"/>
                  </a:lnTo>
                  <a:cubicBezTo>
                    <a:pt x="1874" y="24438"/>
                    <a:pt x="1901" y="24459"/>
                    <a:pt x="1930" y="24459"/>
                  </a:cubicBezTo>
                  <a:lnTo>
                    <a:pt x="1943" y="24459"/>
                  </a:lnTo>
                  <a:cubicBezTo>
                    <a:pt x="1977" y="24452"/>
                    <a:pt x="1999" y="24420"/>
                    <a:pt x="1993" y="24385"/>
                  </a:cubicBezTo>
                  <a:lnTo>
                    <a:pt x="217" y="15253"/>
                  </a:lnTo>
                  <a:lnTo>
                    <a:pt x="125" y="63"/>
                  </a:lnTo>
                  <a:cubicBezTo>
                    <a:pt x="125" y="29"/>
                    <a:pt x="97" y="0"/>
                    <a:pt x="6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32"/>
            <p:cNvSpPr/>
            <p:nvPr/>
          </p:nvSpPr>
          <p:spPr>
            <a:xfrm>
              <a:off x="6672336" y="3152434"/>
              <a:ext cx="76436" cy="140719"/>
            </a:xfrm>
            <a:custGeom>
              <a:avLst/>
              <a:gdLst/>
              <a:ahLst/>
              <a:cxnLst/>
              <a:rect l="l" t="t" r="r" b="b"/>
              <a:pathLst>
                <a:path w="4453" h="8198" extrusionOk="0">
                  <a:moveTo>
                    <a:pt x="4381" y="0"/>
                  </a:moveTo>
                  <a:cubicBezTo>
                    <a:pt x="4358" y="0"/>
                    <a:pt x="4336" y="12"/>
                    <a:pt x="4325" y="34"/>
                  </a:cubicBezTo>
                  <a:lnTo>
                    <a:pt x="23" y="8105"/>
                  </a:lnTo>
                  <a:cubicBezTo>
                    <a:pt x="0" y="8147"/>
                    <a:pt x="31" y="8197"/>
                    <a:pt x="78" y="8197"/>
                  </a:cubicBezTo>
                  <a:cubicBezTo>
                    <a:pt x="101" y="8197"/>
                    <a:pt x="123" y="8185"/>
                    <a:pt x="134" y="8163"/>
                  </a:cubicBezTo>
                  <a:lnTo>
                    <a:pt x="4435" y="91"/>
                  </a:lnTo>
                  <a:cubicBezTo>
                    <a:pt x="4452" y="62"/>
                    <a:pt x="4440" y="23"/>
                    <a:pt x="4410" y="7"/>
                  </a:cubicBezTo>
                  <a:cubicBezTo>
                    <a:pt x="4401" y="2"/>
                    <a:pt x="4391" y="0"/>
                    <a:pt x="438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32"/>
            <p:cNvSpPr/>
            <p:nvPr/>
          </p:nvSpPr>
          <p:spPr>
            <a:xfrm>
              <a:off x="6405969" y="3164707"/>
              <a:ext cx="49641" cy="128446"/>
            </a:xfrm>
            <a:custGeom>
              <a:avLst/>
              <a:gdLst/>
              <a:ahLst/>
              <a:cxnLst/>
              <a:rect l="l" t="t" r="r" b="b"/>
              <a:pathLst>
                <a:path w="2892" h="7483" extrusionOk="0">
                  <a:moveTo>
                    <a:pt x="2808" y="0"/>
                  </a:moveTo>
                  <a:cubicBezTo>
                    <a:pt x="2784" y="0"/>
                    <a:pt x="2760" y="14"/>
                    <a:pt x="2751" y="46"/>
                  </a:cubicBezTo>
                  <a:lnTo>
                    <a:pt x="11" y="7398"/>
                  </a:lnTo>
                  <a:cubicBezTo>
                    <a:pt x="0" y="7429"/>
                    <a:pt x="16" y="7465"/>
                    <a:pt x="49" y="7478"/>
                  </a:cubicBezTo>
                  <a:cubicBezTo>
                    <a:pt x="55" y="7481"/>
                    <a:pt x="63" y="7482"/>
                    <a:pt x="71" y="7482"/>
                  </a:cubicBezTo>
                  <a:cubicBezTo>
                    <a:pt x="97" y="7482"/>
                    <a:pt x="121" y="7465"/>
                    <a:pt x="130" y="7440"/>
                  </a:cubicBezTo>
                  <a:lnTo>
                    <a:pt x="2868" y="89"/>
                  </a:lnTo>
                  <a:cubicBezTo>
                    <a:pt x="2891" y="38"/>
                    <a:pt x="2849" y="0"/>
                    <a:pt x="280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341;p32"/>
            <p:cNvSpPr/>
            <p:nvPr/>
          </p:nvSpPr>
          <p:spPr>
            <a:xfrm>
              <a:off x="5560559" y="2874309"/>
              <a:ext cx="896305" cy="1095487"/>
            </a:xfrm>
            <a:custGeom>
              <a:avLst/>
              <a:gdLst/>
              <a:ahLst/>
              <a:cxnLst/>
              <a:rect l="l" t="t" r="r" b="b"/>
              <a:pathLst>
                <a:path w="52217" h="63821" extrusionOk="0">
                  <a:moveTo>
                    <a:pt x="20318" y="0"/>
                  </a:moveTo>
                  <a:cubicBezTo>
                    <a:pt x="19836" y="0"/>
                    <a:pt x="19346" y="54"/>
                    <a:pt x="18855" y="165"/>
                  </a:cubicBezTo>
                  <a:cubicBezTo>
                    <a:pt x="15592" y="906"/>
                    <a:pt x="13245" y="4490"/>
                    <a:pt x="13871" y="7780"/>
                  </a:cubicBezTo>
                  <a:cubicBezTo>
                    <a:pt x="14159" y="9319"/>
                    <a:pt x="14992" y="10703"/>
                    <a:pt x="16219" y="11680"/>
                  </a:cubicBezTo>
                  <a:cubicBezTo>
                    <a:pt x="17148" y="12422"/>
                    <a:pt x="17588" y="13620"/>
                    <a:pt x="17358" y="14789"/>
                  </a:cubicBezTo>
                  <a:lnTo>
                    <a:pt x="17289" y="15140"/>
                  </a:lnTo>
                  <a:cubicBezTo>
                    <a:pt x="17078" y="16219"/>
                    <a:pt x="16289" y="17009"/>
                    <a:pt x="15280" y="17209"/>
                  </a:cubicBezTo>
                  <a:lnTo>
                    <a:pt x="1" y="20233"/>
                  </a:lnTo>
                  <a:lnTo>
                    <a:pt x="2986" y="35316"/>
                  </a:lnTo>
                  <a:cubicBezTo>
                    <a:pt x="3548" y="35119"/>
                    <a:pt x="4043" y="34767"/>
                    <a:pt x="4415" y="34302"/>
                  </a:cubicBezTo>
                  <a:cubicBezTo>
                    <a:pt x="5355" y="33122"/>
                    <a:pt x="6674" y="32303"/>
                    <a:pt x="8150" y="31987"/>
                  </a:cubicBezTo>
                  <a:cubicBezTo>
                    <a:pt x="8566" y="31897"/>
                    <a:pt x="8986" y="31854"/>
                    <a:pt x="9404" y="31854"/>
                  </a:cubicBezTo>
                  <a:cubicBezTo>
                    <a:pt x="12366" y="31854"/>
                    <a:pt x="15259" y="34002"/>
                    <a:pt x="15927" y="36934"/>
                  </a:cubicBezTo>
                  <a:cubicBezTo>
                    <a:pt x="16751" y="40551"/>
                    <a:pt x="14423" y="44110"/>
                    <a:pt x="10810" y="44826"/>
                  </a:cubicBezTo>
                  <a:cubicBezTo>
                    <a:pt x="10387" y="44910"/>
                    <a:pt x="9959" y="44952"/>
                    <a:pt x="9534" y="44952"/>
                  </a:cubicBezTo>
                  <a:cubicBezTo>
                    <a:pt x="8432" y="44952"/>
                    <a:pt x="7341" y="44673"/>
                    <a:pt x="6366" y="44132"/>
                  </a:cubicBezTo>
                  <a:cubicBezTo>
                    <a:pt x="5892" y="43870"/>
                    <a:pt x="5360" y="43733"/>
                    <a:pt x="4820" y="43733"/>
                  </a:cubicBezTo>
                  <a:cubicBezTo>
                    <a:pt x="4765" y="43733"/>
                    <a:pt x="4710" y="43734"/>
                    <a:pt x="4654" y="43737"/>
                  </a:cubicBezTo>
                  <a:lnTo>
                    <a:pt x="8631" y="63821"/>
                  </a:lnTo>
                  <a:lnTo>
                    <a:pt x="26571" y="60269"/>
                  </a:lnTo>
                  <a:cubicBezTo>
                    <a:pt x="26373" y="59707"/>
                    <a:pt x="26022" y="59211"/>
                    <a:pt x="25557" y="58840"/>
                  </a:cubicBezTo>
                  <a:cubicBezTo>
                    <a:pt x="24376" y="57899"/>
                    <a:pt x="23559" y="56581"/>
                    <a:pt x="23242" y="55105"/>
                  </a:cubicBezTo>
                  <a:cubicBezTo>
                    <a:pt x="22517" y="51751"/>
                    <a:pt x="24841" y="48091"/>
                    <a:pt x="28187" y="47328"/>
                  </a:cubicBezTo>
                  <a:cubicBezTo>
                    <a:pt x="28680" y="47216"/>
                    <a:pt x="29173" y="47162"/>
                    <a:pt x="29657" y="47162"/>
                  </a:cubicBezTo>
                  <a:cubicBezTo>
                    <a:pt x="32722" y="47162"/>
                    <a:pt x="35461" y="49323"/>
                    <a:pt x="36079" y="52445"/>
                  </a:cubicBezTo>
                  <a:cubicBezTo>
                    <a:pt x="36382" y="53961"/>
                    <a:pt x="36137" y="55537"/>
                    <a:pt x="35387" y="56890"/>
                  </a:cubicBezTo>
                  <a:cubicBezTo>
                    <a:pt x="35098" y="57412"/>
                    <a:pt x="34961" y="58005"/>
                    <a:pt x="34992" y="58601"/>
                  </a:cubicBezTo>
                  <a:lnTo>
                    <a:pt x="52216" y="55191"/>
                  </a:lnTo>
                  <a:lnTo>
                    <a:pt x="43586" y="11602"/>
                  </a:lnTo>
                  <a:lnTo>
                    <a:pt x="29022" y="14486"/>
                  </a:lnTo>
                  <a:cubicBezTo>
                    <a:pt x="28857" y="14519"/>
                    <a:pt x="28692" y="14535"/>
                    <a:pt x="28528" y="14535"/>
                  </a:cubicBezTo>
                  <a:cubicBezTo>
                    <a:pt x="27688" y="14535"/>
                    <a:pt x="26889" y="14117"/>
                    <a:pt x="26414" y="13397"/>
                  </a:cubicBezTo>
                  <a:lnTo>
                    <a:pt x="26178" y="13042"/>
                  </a:lnTo>
                  <a:cubicBezTo>
                    <a:pt x="25520" y="12048"/>
                    <a:pt x="25471" y="10770"/>
                    <a:pt x="26048" y="9728"/>
                  </a:cubicBezTo>
                  <a:cubicBezTo>
                    <a:pt x="26799" y="8376"/>
                    <a:pt x="27044" y="6802"/>
                    <a:pt x="26743" y="5285"/>
                  </a:cubicBezTo>
                  <a:cubicBezTo>
                    <a:pt x="26124" y="2163"/>
                    <a:pt x="23384" y="0"/>
                    <a:pt x="20318"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32"/>
            <p:cNvSpPr/>
            <p:nvPr/>
          </p:nvSpPr>
          <p:spPr>
            <a:xfrm>
              <a:off x="6300439" y="3299177"/>
              <a:ext cx="513371" cy="411565"/>
            </a:xfrm>
            <a:custGeom>
              <a:avLst/>
              <a:gdLst/>
              <a:ahLst/>
              <a:cxnLst/>
              <a:rect l="l" t="t" r="r" b="b"/>
              <a:pathLst>
                <a:path w="29908" h="23977" extrusionOk="0">
                  <a:moveTo>
                    <a:pt x="21218" y="1"/>
                  </a:moveTo>
                  <a:lnTo>
                    <a:pt x="15401" y="8656"/>
                  </a:lnTo>
                  <a:lnTo>
                    <a:pt x="0" y="19066"/>
                  </a:lnTo>
                  <a:lnTo>
                    <a:pt x="1666" y="23977"/>
                  </a:lnTo>
                  <a:lnTo>
                    <a:pt x="22941" y="14593"/>
                  </a:lnTo>
                  <a:lnTo>
                    <a:pt x="29908" y="5417"/>
                  </a:lnTo>
                  <a:lnTo>
                    <a:pt x="21218" y="1"/>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343;p32"/>
            <p:cNvSpPr/>
            <p:nvPr/>
          </p:nvSpPr>
          <p:spPr>
            <a:xfrm>
              <a:off x="6172354" y="3735477"/>
              <a:ext cx="102561" cy="53280"/>
            </a:xfrm>
            <a:custGeom>
              <a:avLst/>
              <a:gdLst/>
              <a:ahLst/>
              <a:cxnLst/>
              <a:rect l="l" t="t" r="r" b="b"/>
              <a:pathLst>
                <a:path w="5975" h="3104" extrusionOk="0">
                  <a:moveTo>
                    <a:pt x="5757" y="0"/>
                  </a:moveTo>
                  <a:lnTo>
                    <a:pt x="1172" y="1320"/>
                  </a:lnTo>
                  <a:cubicBezTo>
                    <a:pt x="1035" y="1370"/>
                    <a:pt x="912" y="1456"/>
                    <a:pt x="820" y="1570"/>
                  </a:cubicBezTo>
                  <a:cubicBezTo>
                    <a:pt x="542" y="1910"/>
                    <a:pt x="1" y="2994"/>
                    <a:pt x="419" y="3096"/>
                  </a:cubicBezTo>
                  <a:cubicBezTo>
                    <a:pt x="439" y="3101"/>
                    <a:pt x="466" y="3103"/>
                    <a:pt x="499" y="3103"/>
                  </a:cubicBezTo>
                  <a:cubicBezTo>
                    <a:pt x="1338" y="3103"/>
                    <a:pt x="5974" y="1511"/>
                    <a:pt x="5974" y="1511"/>
                  </a:cubicBezTo>
                  <a:lnTo>
                    <a:pt x="5757" y="0"/>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344;p32"/>
            <p:cNvSpPr/>
            <p:nvPr/>
          </p:nvSpPr>
          <p:spPr>
            <a:xfrm>
              <a:off x="6151704" y="3637637"/>
              <a:ext cx="123279" cy="129115"/>
            </a:xfrm>
            <a:custGeom>
              <a:avLst/>
              <a:gdLst/>
              <a:ahLst/>
              <a:cxnLst/>
              <a:rect l="l" t="t" r="r" b="b"/>
              <a:pathLst>
                <a:path w="7182" h="7522" extrusionOk="0">
                  <a:moveTo>
                    <a:pt x="7182" y="0"/>
                  </a:moveTo>
                  <a:lnTo>
                    <a:pt x="6288" y="1242"/>
                  </a:lnTo>
                  <a:cubicBezTo>
                    <a:pt x="6129" y="1462"/>
                    <a:pt x="5934" y="1652"/>
                    <a:pt x="5709" y="1802"/>
                  </a:cubicBezTo>
                  <a:lnTo>
                    <a:pt x="2477" y="3697"/>
                  </a:lnTo>
                  <a:cubicBezTo>
                    <a:pt x="2029" y="3959"/>
                    <a:pt x="1715" y="4427"/>
                    <a:pt x="1712" y="4945"/>
                  </a:cubicBezTo>
                  <a:cubicBezTo>
                    <a:pt x="1711" y="5184"/>
                    <a:pt x="1775" y="5399"/>
                    <a:pt x="1976" y="5496"/>
                  </a:cubicBezTo>
                  <a:cubicBezTo>
                    <a:pt x="2015" y="5515"/>
                    <a:pt x="2072" y="5523"/>
                    <a:pt x="2143" y="5523"/>
                  </a:cubicBezTo>
                  <a:cubicBezTo>
                    <a:pt x="2236" y="5523"/>
                    <a:pt x="2354" y="5508"/>
                    <a:pt x="2491" y="5481"/>
                  </a:cubicBezTo>
                  <a:lnTo>
                    <a:pt x="2491" y="5481"/>
                  </a:lnTo>
                  <a:lnTo>
                    <a:pt x="1280" y="5924"/>
                  </a:lnTo>
                  <a:cubicBezTo>
                    <a:pt x="1171" y="5964"/>
                    <a:pt x="1073" y="6033"/>
                    <a:pt x="999" y="6123"/>
                  </a:cubicBezTo>
                  <a:cubicBezTo>
                    <a:pt x="703" y="6477"/>
                    <a:pt x="1" y="7392"/>
                    <a:pt x="506" y="7513"/>
                  </a:cubicBezTo>
                  <a:cubicBezTo>
                    <a:pt x="530" y="7519"/>
                    <a:pt x="561" y="7522"/>
                    <a:pt x="598" y="7522"/>
                  </a:cubicBezTo>
                  <a:cubicBezTo>
                    <a:pt x="1554" y="7522"/>
                    <a:pt x="6842" y="5705"/>
                    <a:pt x="6842" y="5705"/>
                  </a:cubicBezTo>
                  <a:lnTo>
                    <a:pt x="7182" y="0"/>
                  </a:ln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32"/>
            <p:cNvSpPr/>
            <p:nvPr/>
          </p:nvSpPr>
          <p:spPr>
            <a:xfrm>
              <a:off x="6200521" y="3618910"/>
              <a:ext cx="175735" cy="185159"/>
            </a:xfrm>
            <a:custGeom>
              <a:avLst/>
              <a:gdLst/>
              <a:ahLst/>
              <a:cxnLst/>
              <a:rect l="l" t="t" r="r" b="b"/>
              <a:pathLst>
                <a:path w="10238" h="10787" extrusionOk="0">
                  <a:moveTo>
                    <a:pt x="6782" y="1"/>
                  </a:moveTo>
                  <a:lnTo>
                    <a:pt x="4338" y="1093"/>
                  </a:lnTo>
                  <a:lnTo>
                    <a:pt x="3508" y="4918"/>
                  </a:lnTo>
                  <a:lnTo>
                    <a:pt x="3810" y="8230"/>
                  </a:lnTo>
                  <a:lnTo>
                    <a:pt x="826" y="9383"/>
                  </a:lnTo>
                  <a:cubicBezTo>
                    <a:pt x="470" y="9642"/>
                    <a:pt x="191" y="9912"/>
                    <a:pt x="91" y="10138"/>
                  </a:cubicBezTo>
                  <a:cubicBezTo>
                    <a:pt x="1" y="10342"/>
                    <a:pt x="60" y="10748"/>
                    <a:pt x="204" y="10784"/>
                  </a:cubicBezTo>
                  <a:cubicBezTo>
                    <a:pt x="211" y="10785"/>
                    <a:pt x="220" y="10786"/>
                    <a:pt x="232" y="10786"/>
                  </a:cubicBezTo>
                  <a:cubicBezTo>
                    <a:pt x="639" y="10786"/>
                    <a:pt x="3733" y="9806"/>
                    <a:pt x="4352" y="9663"/>
                  </a:cubicBezTo>
                  <a:cubicBezTo>
                    <a:pt x="4414" y="9649"/>
                    <a:pt x="4477" y="9628"/>
                    <a:pt x="4534" y="9600"/>
                  </a:cubicBezTo>
                  <a:lnTo>
                    <a:pt x="7263" y="7760"/>
                  </a:lnTo>
                  <a:cubicBezTo>
                    <a:pt x="7584" y="7545"/>
                    <a:pt x="7837" y="7244"/>
                    <a:pt x="7993" y="6890"/>
                  </a:cubicBezTo>
                  <a:cubicBezTo>
                    <a:pt x="10238" y="1770"/>
                    <a:pt x="6782" y="1"/>
                    <a:pt x="6782" y="1"/>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32"/>
            <p:cNvSpPr/>
            <p:nvPr/>
          </p:nvSpPr>
          <p:spPr>
            <a:xfrm>
              <a:off x="6221274" y="3597230"/>
              <a:ext cx="101668" cy="69364"/>
            </a:xfrm>
            <a:custGeom>
              <a:avLst/>
              <a:gdLst/>
              <a:ahLst/>
              <a:cxnLst/>
              <a:rect l="l" t="t" r="r" b="b"/>
              <a:pathLst>
                <a:path w="5923" h="4041" extrusionOk="0">
                  <a:moveTo>
                    <a:pt x="1704" y="0"/>
                  </a:moveTo>
                  <a:cubicBezTo>
                    <a:pt x="1011" y="0"/>
                    <a:pt x="391" y="229"/>
                    <a:pt x="168" y="409"/>
                  </a:cubicBezTo>
                  <a:cubicBezTo>
                    <a:pt x="1" y="544"/>
                    <a:pt x="32" y="808"/>
                    <a:pt x="222" y="905"/>
                  </a:cubicBezTo>
                  <a:lnTo>
                    <a:pt x="1715" y="1671"/>
                  </a:lnTo>
                  <a:cubicBezTo>
                    <a:pt x="1984" y="1858"/>
                    <a:pt x="2353" y="2016"/>
                    <a:pt x="2592" y="2232"/>
                  </a:cubicBezTo>
                  <a:cubicBezTo>
                    <a:pt x="2803" y="2426"/>
                    <a:pt x="2807" y="2758"/>
                    <a:pt x="2633" y="2983"/>
                  </a:cubicBezTo>
                  <a:lnTo>
                    <a:pt x="1807" y="4041"/>
                  </a:lnTo>
                  <a:lnTo>
                    <a:pt x="5923" y="1240"/>
                  </a:lnTo>
                  <a:lnTo>
                    <a:pt x="2639" y="159"/>
                  </a:lnTo>
                  <a:cubicBezTo>
                    <a:pt x="2332" y="45"/>
                    <a:pt x="2011" y="0"/>
                    <a:pt x="1704" y="0"/>
                  </a:cubicBezTo>
                  <a:close/>
                </a:path>
              </a:pathLst>
            </a:custGeom>
            <a:solidFill>
              <a:srgbClr val="DB8B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347;p32"/>
            <p:cNvSpPr/>
            <p:nvPr/>
          </p:nvSpPr>
          <p:spPr>
            <a:xfrm>
              <a:off x="6192471" y="3705078"/>
              <a:ext cx="74754" cy="28065"/>
            </a:xfrm>
            <a:custGeom>
              <a:avLst/>
              <a:gdLst/>
              <a:ahLst/>
              <a:cxnLst/>
              <a:rect l="l" t="t" r="r" b="b"/>
              <a:pathLst>
                <a:path w="4355" h="1635" extrusionOk="0">
                  <a:moveTo>
                    <a:pt x="4273" y="0"/>
                  </a:moveTo>
                  <a:cubicBezTo>
                    <a:pt x="4264" y="0"/>
                    <a:pt x="4254" y="2"/>
                    <a:pt x="4245" y="6"/>
                  </a:cubicBezTo>
                  <a:lnTo>
                    <a:pt x="95" y="1475"/>
                  </a:lnTo>
                  <a:cubicBezTo>
                    <a:pt x="0" y="1504"/>
                    <a:pt x="33" y="1635"/>
                    <a:pt x="115" y="1635"/>
                  </a:cubicBezTo>
                  <a:cubicBezTo>
                    <a:pt x="125" y="1635"/>
                    <a:pt x="137" y="1633"/>
                    <a:pt x="148" y="1628"/>
                  </a:cubicBezTo>
                  <a:lnTo>
                    <a:pt x="4298" y="157"/>
                  </a:lnTo>
                  <a:cubicBezTo>
                    <a:pt x="4320" y="149"/>
                    <a:pt x="4337" y="133"/>
                    <a:pt x="4345" y="113"/>
                  </a:cubicBezTo>
                  <a:cubicBezTo>
                    <a:pt x="4354" y="94"/>
                    <a:pt x="4354" y="73"/>
                    <a:pt x="4348" y="54"/>
                  </a:cubicBezTo>
                  <a:cubicBezTo>
                    <a:pt x="4336" y="21"/>
                    <a:pt x="4306" y="0"/>
                    <a:pt x="427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348;p32"/>
            <p:cNvSpPr/>
            <p:nvPr/>
          </p:nvSpPr>
          <p:spPr>
            <a:xfrm>
              <a:off x="6185983" y="3731667"/>
              <a:ext cx="84726" cy="31584"/>
            </a:xfrm>
            <a:custGeom>
              <a:avLst/>
              <a:gdLst/>
              <a:ahLst/>
              <a:cxnLst/>
              <a:rect l="l" t="t" r="r" b="b"/>
              <a:pathLst>
                <a:path w="4936" h="1840" extrusionOk="0">
                  <a:moveTo>
                    <a:pt x="4854" y="1"/>
                  </a:moveTo>
                  <a:cubicBezTo>
                    <a:pt x="4845" y="1"/>
                    <a:pt x="4835" y="2"/>
                    <a:pt x="4826" y="6"/>
                  </a:cubicBezTo>
                  <a:lnTo>
                    <a:pt x="91" y="1683"/>
                  </a:lnTo>
                  <a:cubicBezTo>
                    <a:pt x="0" y="1715"/>
                    <a:pt x="35" y="1839"/>
                    <a:pt x="115" y="1839"/>
                  </a:cubicBezTo>
                  <a:cubicBezTo>
                    <a:pt x="124" y="1839"/>
                    <a:pt x="134" y="1838"/>
                    <a:pt x="144" y="1834"/>
                  </a:cubicBezTo>
                  <a:lnTo>
                    <a:pt x="4881" y="157"/>
                  </a:lnTo>
                  <a:cubicBezTo>
                    <a:pt x="4901" y="151"/>
                    <a:pt x="4918" y="135"/>
                    <a:pt x="4926" y="115"/>
                  </a:cubicBezTo>
                  <a:cubicBezTo>
                    <a:pt x="4935" y="95"/>
                    <a:pt x="4935" y="73"/>
                    <a:pt x="4929" y="54"/>
                  </a:cubicBezTo>
                  <a:cubicBezTo>
                    <a:pt x="4917" y="21"/>
                    <a:pt x="4886" y="1"/>
                    <a:pt x="485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349;p32"/>
            <p:cNvSpPr/>
            <p:nvPr/>
          </p:nvSpPr>
          <p:spPr>
            <a:xfrm>
              <a:off x="6210117" y="3758856"/>
              <a:ext cx="64231" cy="24323"/>
            </a:xfrm>
            <a:custGeom>
              <a:avLst/>
              <a:gdLst/>
              <a:ahLst/>
              <a:cxnLst/>
              <a:rect l="l" t="t" r="r" b="b"/>
              <a:pathLst>
                <a:path w="3742" h="1417" extrusionOk="0">
                  <a:moveTo>
                    <a:pt x="3660" y="0"/>
                  </a:moveTo>
                  <a:cubicBezTo>
                    <a:pt x="3651" y="0"/>
                    <a:pt x="3641" y="2"/>
                    <a:pt x="3632" y="5"/>
                  </a:cubicBezTo>
                  <a:lnTo>
                    <a:pt x="88" y="1261"/>
                  </a:lnTo>
                  <a:cubicBezTo>
                    <a:pt x="0" y="1295"/>
                    <a:pt x="34" y="1417"/>
                    <a:pt x="115" y="1417"/>
                  </a:cubicBezTo>
                  <a:cubicBezTo>
                    <a:pt x="124" y="1417"/>
                    <a:pt x="133" y="1415"/>
                    <a:pt x="142" y="1412"/>
                  </a:cubicBezTo>
                  <a:lnTo>
                    <a:pt x="3685" y="156"/>
                  </a:lnTo>
                  <a:cubicBezTo>
                    <a:pt x="3707" y="149"/>
                    <a:pt x="3723" y="135"/>
                    <a:pt x="3732" y="114"/>
                  </a:cubicBezTo>
                  <a:cubicBezTo>
                    <a:pt x="3741" y="96"/>
                    <a:pt x="3741" y="74"/>
                    <a:pt x="3735" y="53"/>
                  </a:cubicBezTo>
                  <a:cubicBezTo>
                    <a:pt x="3723" y="21"/>
                    <a:pt x="3693" y="0"/>
                    <a:pt x="366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350;p32"/>
            <p:cNvSpPr/>
            <p:nvPr/>
          </p:nvSpPr>
          <p:spPr>
            <a:xfrm>
              <a:off x="6854765" y="2836220"/>
              <a:ext cx="47049" cy="41917"/>
            </a:xfrm>
            <a:custGeom>
              <a:avLst/>
              <a:gdLst/>
              <a:ahLst/>
              <a:cxnLst/>
              <a:rect l="l" t="t" r="r" b="b"/>
              <a:pathLst>
                <a:path w="2741" h="2442" extrusionOk="0">
                  <a:moveTo>
                    <a:pt x="1314" y="0"/>
                  </a:moveTo>
                  <a:lnTo>
                    <a:pt x="1" y="2442"/>
                  </a:lnTo>
                  <a:lnTo>
                    <a:pt x="2740" y="2071"/>
                  </a:lnTo>
                  <a:lnTo>
                    <a:pt x="1314" y="0"/>
                  </a:lnTo>
                  <a:close/>
                </a:path>
              </a:pathLst>
            </a:custGeom>
            <a:solidFill>
              <a:srgbClr val="F7C71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 name="Google Shape;351;p32"/>
            <p:cNvSpPr/>
            <p:nvPr/>
          </p:nvSpPr>
          <p:spPr>
            <a:xfrm>
              <a:off x="6808179" y="2877502"/>
              <a:ext cx="47032" cy="41900"/>
            </a:xfrm>
            <a:custGeom>
              <a:avLst/>
              <a:gdLst/>
              <a:ahLst/>
              <a:cxnLst/>
              <a:rect l="l" t="t" r="r" b="b"/>
              <a:pathLst>
                <a:path w="2740" h="2441" extrusionOk="0">
                  <a:moveTo>
                    <a:pt x="2740" y="1"/>
                  </a:moveTo>
                  <a:lnTo>
                    <a:pt x="0" y="372"/>
                  </a:lnTo>
                  <a:lnTo>
                    <a:pt x="1426" y="2441"/>
                  </a:lnTo>
                  <a:lnTo>
                    <a:pt x="2740" y="1"/>
                  </a:lnTo>
                  <a:close/>
                </a:path>
              </a:pathLst>
            </a:custGeom>
            <a:solidFill>
              <a:srgbClr val="F7C71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352;p32"/>
            <p:cNvSpPr/>
            <p:nvPr/>
          </p:nvSpPr>
          <p:spPr>
            <a:xfrm>
              <a:off x="6629663" y="3025705"/>
              <a:ext cx="175632" cy="86735"/>
            </a:xfrm>
            <a:custGeom>
              <a:avLst/>
              <a:gdLst/>
              <a:ahLst/>
              <a:cxnLst/>
              <a:rect l="l" t="t" r="r" b="b"/>
              <a:pathLst>
                <a:path w="10232" h="5053" extrusionOk="0">
                  <a:moveTo>
                    <a:pt x="7659" y="1"/>
                  </a:moveTo>
                  <a:cubicBezTo>
                    <a:pt x="7621" y="1"/>
                    <a:pt x="7600" y="2"/>
                    <a:pt x="7600" y="2"/>
                  </a:cubicBezTo>
                  <a:lnTo>
                    <a:pt x="1" y="4120"/>
                  </a:lnTo>
                  <a:cubicBezTo>
                    <a:pt x="1" y="4120"/>
                    <a:pt x="2560" y="5052"/>
                    <a:pt x="4608" y="5052"/>
                  </a:cubicBezTo>
                  <a:cubicBezTo>
                    <a:pt x="5408" y="5052"/>
                    <a:pt x="6130" y="4910"/>
                    <a:pt x="6592" y="4515"/>
                  </a:cubicBezTo>
                  <a:cubicBezTo>
                    <a:pt x="7993" y="3315"/>
                    <a:pt x="6304" y="3227"/>
                    <a:pt x="5776" y="3227"/>
                  </a:cubicBezTo>
                  <a:cubicBezTo>
                    <a:pt x="5685" y="3227"/>
                    <a:pt x="5628" y="3229"/>
                    <a:pt x="5628" y="3229"/>
                  </a:cubicBezTo>
                  <a:cubicBezTo>
                    <a:pt x="5628" y="3229"/>
                    <a:pt x="10232" y="2566"/>
                    <a:pt x="9832" y="1244"/>
                  </a:cubicBezTo>
                  <a:cubicBezTo>
                    <a:pt x="9476" y="64"/>
                    <a:pt x="7977" y="1"/>
                    <a:pt x="7659"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32"/>
            <p:cNvSpPr/>
            <p:nvPr/>
          </p:nvSpPr>
          <p:spPr>
            <a:xfrm>
              <a:off x="6551082" y="3004180"/>
              <a:ext cx="80058" cy="93309"/>
            </a:xfrm>
            <a:custGeom>
              <a:avLst/>
              <a:gdLst/>
              <a:ahLst/>
              <a:cxnLst/>
              <a:rect l="l" t="t" r="r" b="b"/>
              <a:pathLst>
                <a:path w="4664" h="5436" extrusionOk="0">
                  <a:moveTo>
                    <a:pt x="3609" y="1"/>
                  </a:moveTo>
                  <a:cubicBezTo>
                    <a:pt x="3295" y="1"/>
                    <a:pt x="1791" y="63"/>
                    <a:pt x="1434" y="1245"/>
                  </a:cubicBezTo>
                  <a:cubicBezTo>
                    <a:pt x="1035" y="2566"/>
                    <a:pt x="3033" y="3109"/>
                    <a:pt x="3033" y="3109"/>
                  </a:cubicBezTo>
                  <a:cubicBezTo>
                    <a:pt x="3033" y="3109"/>
                    <a:pt x="0" y="3839"/>
                    <a:pt x="1858" y="4947"/>
                  </a:cubicBezTo>
                  <a:cubicBezTo>
                    <a:pt x="2522" y="5342"/>
                    <a:pt x="3262" y="5435"/>
                    <a:pt x="3815" y="5435"/>
                  </a:cubicBezTo>
                  <a:cubicBezTo>
                    <a:pt x="4316" y="5435"/>
                    <a:pt x="4663" y="5359"/>
                    <a:pt x="4663" y="5359"/>
                  </a:cubicBezTo>
                  <a:lnTo>
                    <a:pt x="3666" y="1"/>
                  </a:lnTo>
                  <a:cubicBezTo>
                    <a:pt x="3666" y="1"/>
                    <a:pt x="3646" y="1"/>
                    <a:pt x="3609"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32"/>
            <p:cNvSpPr/>
            <p:nvPr/>
          </p:nvSpPr>
          <p:spPr>
            <a:xfrm>
              <a:off x="6649094" y="3299177"/>
              <a:ext cx="164715" cy="113358"/>
            </a:xfrm>
            <a:custGeom>
              <a:avLst/>
              <a:gdLst/>
              <a:ahLst/>
              <a:cxnLst/>
              <a:rect l="l" t="t" r="r" b="b"/>
              <a:pathLst>
                <a:path w="9596" h="6604" extrusionOk="0">
                  <a:moveTo>
                    <a:pt x="906" y="1"/>
                  </a:moveTo>
                  <a:lnTo>
                    <a:pt x="906" y="1"/>
                  </a:lnTo>
                  <a:cubicBezTo>
                    <a:pt x="906" y="1"/>
                    <a:pt x="1" y="3104"/>
                    <a:pt x="2210" y="3104"/>
                  </a:cubicBezTo>
                  <a:cubicBezTo>
                    <a:pt x="2432" y="3104"/>
                    <a:pt x="2685" y="3073"/>
                    <a:pt x="2973" y="3004"/>
                  </a:cubicBezTo>
                  <a:cubicBezTo>
                    <a:pt x="2973" y="3004"/>
                    <a:pt x="3134" y="5162"/>
                    <a:pt x="4951" y="5162"/>
                  </a:cubicBezTo>
                  <a:cubicBezTo>
                    <a:pt x="5273" y="5162"/>
                    <a:pt x="5647" y="5095"/>
                    <a:pt x="6081" y="4935"/>
                  </a:cubicBezTo>
                  <a:cubicBezTo>
                    <a:pt x="6081" y="4935"/>
                    <a:pt x="6546" y="6603"/>
                    <a:pt x="7704" y="6603"/>
                  </a:cubicBezTo>
                  <a:cubicBezTo>
                    <a:pt x="8201" y="6603"/>
                    <a:pt x="8825" y="6296"/>
                    <a:pt x="9596" y="5417"/>
                  </a:cubicBezTo>
                  <a:lnTo>
                    <a:pt x="906"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55" name="Google Shape;355;p32"/>
          <p:cNvSpPr txBox="1">
            <a:spLocks noGrp="1"/>
          </p:cNvSpPr>
          <p:nvPr>
            <p:ph type="ctrTitle"/>
          </p:nvPr>
        </p:nvSpPr>
        <p:spPr>
          <a:xfrm>
            <a:off x="1045232" y="450379"/>
            <a:ext cx="10422089" cy="2647716"/>
          </a:xfrm>
          <a:prstGeom prst="rect">
            <a:avLst/>
          </a:prstGeom>
        </p:spPr>
        <p:txBody>
          <a:bodyPr spcFirstLastPara="1" wrap="square" lIns="121900" tIns="121900" rIns="121900" bIns="121900" anchor="b" anchorCtr="0">
            <a:noAutofit/>
          </a:bodyPr>
          <a:lstStyle/>
          <a:p>
            <a:r>
              <a:rPr lang="en-IN" sz="8800" dirty="0">
                <a:latin typeface="Grenze" panose="020E0504060403050404" pitchFamily="34" charset="0"/>
              </a:rPr>
              <a:t>The Grand Scheme of Things</a:t>
            </a:r>
            <a:endParaRPr sz="8800" dirty="0">
              <a:latin typeface="Grenze" panose="020E0504060403050404" pitchFamily="34" charset="0"/>
            </a:endParaRPr>
          </a:p>
        </p:txBody>
      </p:sp>
      <p:sp>
        <p:nvSpPr>
          <p:cNvPr id="155" name="Google Shape;1213;p43">
            <a:extLst>
              <a:ext uri="{FF2B5EF4-FFF2-40B4-BE49-F238E27FC236}">
                <a16:creationId xmlns:a16="http://schemas.microsoft.com/office/drawing/2014/main" id="{DFE54112-AD9E-4673-BEE8-5FE38FBE4341}"/>
              </a:ext>
            </a:extLst>
          </p:cNvPr>
          <p:cNvSpPr txBox="1">
            <a:spLocks noGrp="1"/>
          </p:cNvSpPr>
          <p:nvPr>
            <p:ph type="subTitle" idx="1"/>
          </p:nvPr>
        </p:nvSpPr>
        <p:spPr>
          <a:xfrm>
            <a:off x="4009178" y="2816743"/>
            <a:ext cx="4238800" cy="717600"/>
          </a:xfrm>
          <a:prstGeom prst="rect">
            <a:avLst/>
          </a:prstGeom>
        </p:spPr>
        <p:txBody>
          <a:bodyPr spcFirstLastPara="1" wrap="square" lIns="121900" tIns="121900" rIns="121900" bIns="121900" anchor="t" anchorCtr="0">
            <a:noAutofit/>
          </a:bodyPr>
          <a:lstStyle/>
          <a:p>
            <a:pPr marL="0" indent="0"/>
            <a:r>
              <a:rPr lang="en-IN" dirty="0" err="1"/>
              <a:t>Parth</a:t>
            </a:r>
            <a:r>
              <a:rPr lang="en-IN" dirty="0"/>
              <a:t> </a:t>
            </a:r>
            <a:r>
              <a:rPr lang="en-IN" dirty="0" err="1"/>
              <a:t>Zarekar</a:t>
            </a:r>
            <a:endParaRPr dirty="0"/>
          </a:p>
          <a:p>
            <a:pPr marL="0" indent="0"/>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silver iphone 6 on macbook pro">
            <a:extLst>
              <a:ext uri="{FF2B5EF4-FFF2-40B4-BE49-F238E27FC236}">
                <a16:creationId xmlns:a16="http://schemas.microsoft.com/office/drawing/2014/main" id="{D6CD7630-3590-4A6A-8E24-1F99A1B260A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3084" b="34728"/>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F3A9A1-ADF6-4BEC-B837-FC961596AC4A}"/>
              </a:ext>
            </a:extLst>
          </p:cNvPr>
          <p:cNvSpPr>
            <a:spLocks noGrp="1"/>
          </p:cNvSpPr>
          <p:nvPr>
            <p:ph type="title"/>
          </p:nvPr>
        </p:nvSpPr>
        <p:spPr>
          <a:xfrm>
            <a:off x="550507" y="569167"/>
            <a:ext cx="11383346" cy="4823927"/>
          </a:xfrm>
        </p:spPr>
        <p:txBody>
          <a:bodyPr vert="horz" lIns="91440" tIns="45720" rIns="91440" bIns="45720" rtlCol="0" anchor="b">
            <a:normAutofit/>
          </a:bodyPr>
          <a:lstStyle/>
          <a:p>
            <a:pPr algn="ctr"/>
            <a:r>
              <a:rPr lang="en-US" sz="5400" dirty="0">
                <a:ln w="22225">
                  <a:solidFill>
                    <a:schemeClr val="tx1"/>
                  </a:solidFill>
                  <a:miter lim="800000"/>
                </a:ln>
                <a:noFill/>
              </a:rPr>
              <a:t>“The advance of technology is based on making it fit in so that you don't really even notice it, so it's part of everyday life.”</a:t>
            </a:r>
            <a:br>
              <a:rPr lang="en-US" sz="5400" dirty="0">
                <a:ln w="22225">
                  <a:solidFill>
                    <a:schemeClr val="tx1"/>
                  </a:solidFill>
                  <a:miter lim="800000"/>
                </a:ln>
                <a:noFill/>
              </a:rPr>
            </a:br>
            <a:br>
              <a:rPr lang="en-US" sz="5400" dirty="0">
                <a:ln w="22225">
                  <a:solidFill>
                    <a:schemeClr val="tx1"/>
                  </a:solidFill>
                  <a:miter lim="800000"/>
                </a:ln>
                <a:noFill/>
              </a:rPr>
            </a:br>
            <a:r>
              <a:rPr lang="en-US" sz="5400" dirty="0">
                <a:ln w="22225">
                  <a:solidFill>
                    <a:schemeClr val="tx1"/>
                  </a:solidFill>
                  <a:miter lim="800000"/>
                </a:ln>
                <a:noFill/>
              </a:rPr>
              <a:t>Bill Gates</a:t>
            </a:r>
          </a:p>
        </p:txBody>
      </p:sp>
    </p:spTree>
    <p:extLst>
      <p:ext uri="{BB962C8B-B14F-4D97-AF65-F5344CB8AC3E}">
        <p14:creationId xmlns:p14="http://schemas.microsoft.com/office/powerpoint/2010/main" val="4151733379"/>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photo of outer space">
            <a:extLst>
              <a:ext uri="{FF2B5EF4-FFF2-40B4-BE49-F238E27FC236}">
                <a16:creationId xmlns:a16="http://schemas.microsoft.com/office/drawing/2014/main" id="{9C63E0AE-F925-4304-8F41-F92427D5093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3846" b="156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C709BEF-5127-4D37-9A2B-76BCE7A6FA04}"/>
              </a:ext>
            </a:extLst>
          </p:cNvPr>
          <p:cNvSpPr>
            <a:spLocks noGrp="1"/>
          </p:cNvSpPr>
          <p:nvPr>
            <p:ph idx="1"/>
          </p:nvPr>
        </p:nvSpPr>
        <p:spPr>
          <a:xfrm>
            <a:off x="746449" y="765110"/>
            <a:ext cx="10607351" cy="5411853"/>
          </a:xfrm>
        </p:spPr>
        <p:txBody>
          <a:bodyPr>
            <a:normAutofit fontScale="92500" lnSpcReduction="20000"/>
          </a:bodyPr>
          <a:lstStyle/>
          <a:p>
            <a:r>
              <a:rPr lang="en-IN" sz="3200" dirty="0">
                <a:solidFill>
                  <a:srgbClr val="FFFFFF"/>
                </a:solidFill>
                <a:latin typeface="Corbel Light" panose="020B0303020204020204" pitchFamily="34" charset="0"/>
              </a:rPr>
              <a:t>The Human Society has always tried to evolve their place of living, and the ‘home’ has undergone various technological advancements in the past. </a:t>
            </a:r>
          </a:p>
          <a:p>
            <a:r>
              <a:rPr lang="en-IN" sz="3200" dirty="0">
                <a:solidFill>
                  <a:srgbClr val="FFFFFF"/>
                </a:solidFill>
                <a:latin typeface="Corbel Light" panose="020B0303020204020204" pitchFamily="34" charset="0"/>
              </a:rPr>
              <a:t>We Hope that our </a:t>
            </a:r>
            <a:r>
              <a:rPr lang="en-IN" sz="3200" i="1" dirty="0">
                <a:solidFill>
                  <a:srgbClr val="FFFFFF"/>
                </a:solidFill>
                <a:latin typeface="Corbel Light" panose="020B0303020204020204" pitchFamily="34" charset="0"/>
              </a:rPr>
              <a:t>Project will go down as playing the Key role in that technological advancement of the 21</a:t>
            </a:r>
            <a:r>
              <a:rPr lang="en-IN" sz="3200" i="1" baseline="30000" dirty="0">
                <a:solidFill>
                  <a:srgbClr val="FFFFFF"/>
                </a:solidFill>
                <a:latin typeface="Corbel Light" panose="020B0303020204020204" pitchFamily="34" charset="0"/>
              </a:rPr>
              <a:t>st</a:t>
            </a:r>
            <a:r>
              <a:rPr lang="en-IN" sz="3200" i="1" dirty="0">
                <a:solidFill>
                  <a:srgbClr val="FFFFFF"/>
                </a:solidFill>
                <a:latin typeface="Corbel Light" panose="020B0303020204020204" pitchFamily="34" charset="0"/>
              </a:rPr>
              <a:t> Century</a:t>
            </a:r>
            <a:r>
              <a:rPr lang="en-IN" sz="3200" dirty="0">
                <a:solidFill>
                  <a:srgbClr val="FFFFFF"/>
                </a:solidFill>
                <a:latin typeface="Corbel Light" panose="020B0303020204020204" pitchFamily="34" charset="0"/>
              </a:rPr>
              <a:t>, as It is only a matter of time before we start making full use of technology available to use for our convenience at home. </a:t>
            </a:r>
          </a:p>
          <a:p>
            <a:r>
              <a:rPr lang="en-IN" sz="3200" dirty="0">
                <a:solidFill>
                  <a:srgbClr val="FFFFFF"/>
                </a:solidFill>
                <a:latin typeface="Corbel Light" panose="020B0303020204020204" pitchFamily="34" charset="0"/>
              </a:rPr>
              <a:t>In the Grand Scheme of Things, Making Homes smart will be a key turning point, as after such advancement</a:t>
            </a:r>
            <a:r>
              <a:rPr lang="en-IN" sz="3200" i="1" dirty="0">
                <a:solidFill>
                  <a:srgbClr val="FFFFFF"/>
                </a:solidFill>
                <a:latin typeface="Corbel Light" panose="020B0303020204020204" pitchFamily="34" charset="0"/>
              </a:rPr>
              <a:t>, The differently abled  and the elderly population can find independence and Assistance much more easily.</a:t>
            </a:r>
          </a:p>
          <a:p>
            <a:r>
              <a:rPr lang="en-US" sz="3200" dirty="0">
                <a:solidFill>
                  <a:srgbClr val="FFFFFF"/>
                </a:solidFill>
                <a:latin typeface="Corbel Light" panose="020B0303020204020204" pitchFamily="34" charset="0"/>
              </a:rPr>
              <a:t>Any Abnormal Activity can be recorded for the user’s convenience, and this will also help detect anomalies in routine, behavior, that may pertain to the onset of diseases. </a:t>
            </a:r>
          </a:p>
        </p:txBody>
      </p:sp>
    </p:spTree>
    <p:extLst>
      <p:ext uri="{BB962C8B-B14F-4D97-AF65-F5344CB8AC3E}">
        <p14:creationId xmlns:p14="http://schemas.microsoft.com/office/powerpoint/2010/main" val="117511211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43"/>
          <p:cNvSpPr txBox="1">
            <a:spLocks noGrp="1"/>
          </p:cNvSpPr>
          <p:nvPr>
            <p:ph type="title"/>
          </p:nvPr>
        </p:nvSpPr>
        <p:spPr>
          <a:xfrm>
            <a:off x="5027667" y="3414033"/>
            <a:ext cx="5639200" cy="1122400"/>
          </a:xfrm>
          <a:prstGeom prst="rect">
            <a:avLst/>
          </a:prstGeom>
        </p:spPr>
        <p:txBody>
          <a:bodyPr spcFirstLastPara="1" wrap="square" lIns="121900" tIns="121900" rIns="121900" bIns="121900" anchor="ctr" anchorCtr="0">
            <a:noAutofit/>
          </a:bodyPr>
          <a:lstStyle/>
          <a:p>
            <a:r>
              <a:rPr lang="en-US" dirty="0"/>
              <a:t>Marketing and Revenue</a:t>
            </a:r>
            <a:endParaRPr dirty="0"/>
          </a:p>
        </p:txBody>
      </p:sp>
      <p:sp>
        <p:nvSpPr>
          <p:cNvPr id="1212" name="Google Shape;1212;p43"/>
          <p:cNvSpPr txBox="1">
            <a:spLocks noGrp="1"/>
          </p:cNvSpPr>
          <p:nvPr>
            <p:ph type="title" idx="2"/>
          </p:nvPr>
        </p:nvSpPr>
        <p:spPr>
          <a:xfrm>
            <a:off x="7317704" y="1260300"/>
            <a:ext cx="3349200" cy="1052400"/>
          </a:xfrm>
          <a:prstGeom prst="rect">
            <a:avLst/>
          </a:prstGeom>
        </p:spPr>
        <p:txBody>
          <a:bodyPr spcFirstLastPara="1" wrap="square" lIns="121900" tIns="121900" rIns="121900" bIns="121900" anchor="b" anchorCtr="0">
            <a:noAutofit/>
          </a:bodyPr>
          <a:lstStyle/>
          <a:p>
            <a:r>
              <a:rPr lang="en" dirty="0"/>
              <a:t>04</a:t>
            </a:r>
            <a:endParaRPr dirty="0"/>
          </a:p>
        </p:txBody>
      </p:sp>
      <p:sp>
        <p:nvSpPr>
          <p:cNvPr id="1213" name="Google Shape;1213;p43"/>
          <p:cNvSpPr txBox="1">
            <a:spLocks noGrp="1"/>
          </p:cNvSpPr>
          <p:nvPr>
            <p:ph type="subTitle" idx="1"/>
          </p:nvPr>
        </p:nvSpPr>
        <p:spPr>
          <a:xfrm>
            <a:off x="6428104" y="4789100"/>
            <a:ext cx="4238800" cy="717600"/>
          </a:xfrm>
          <a:prstGeom prst="rect">
            <a:avLst/>
          </a:prstGeom>
        </p:spPr>
        <p:txBody>
          <a:bodyPr spcFirstLastPara="1" wrap="square" lIns="121900" tIns="121900" rIns="121900" bIns="121900" anchor="t" anchorCtr="0">
            <a:noAutofit/>
          </a:bodyPr>
          <a:lstStyle/>
          <a:p>
            <a:pPr marL="0" indent="0"/>
            <a:r>
              <a:rPr lang="en-IN" dirty="0"/>
              <a:t>Harshit </a:t>
            </a:r>
            <a:r>
              <a:rPr lang="en-IN" dirty="0" err="1"/>
              <a:t>Soni</a:t>
            </a:r>
            <a:endParaRPr dirty="0"/>
          </a:p>
          <a:p>
            <a:pPr marL="0" indent="0"/>
            <a:endParaRPr dirty="0"/>
          </a:p>
        </p:txBody>
      </p:sp>
      <p:grpSp>
        <p:nvGrpSpPr>
          <p:cNvPr id="1214" name="Google Shape;1214;p43"/>
          <p:cNvGrpSpPr/>
          <p:nvPr/>
        </p:nvGrpSpPr>
        <p:grpSpPr>
          <a:xfrm flipH="1">
            <a:off x="-485429" y="560423"/>
            <a:ext cx="4760437" cy="5360365"/>
            <a:chOff x="1483375" y="238125"/>
            <a:chExt cx="4652500" cy="5238825"/>
          </a:xfrm>
        </p:grpSpPr>
        <p:sp>
          <p:nvSpPr>
            <p:cNvPr id="1215" name="Google Shape;1215;p43"/>
            <p:cNvSpPr/>
            <p:nvPr/>
          </p:nvSpPr>
          <p:spPr>
            <a:xfrm>
              <a:off x="1483375" y="2694975"/>
              <a:ext cx="3225475" cy="1933175"/>
            </a:xfrm>
            <a:custGeom>
              <a:avLst/>
              <a:gdLst/>
              <a:ahLst/>
              <a:cxnLst/>
              <a:rect l="l" t="t" r="r" b="b"/>
              <a:pathLst>
                <a:path w="129019" h="77327" extrusionOk="0">
                  <a:moveTo>
                    <a:pt x="67420" y="0"/>
                  </a:moveTo>
                  <a:lnTo>
                    <a:pt x="0" y="35502"/>
                  </a:lnTo>
                  <a:lnTo>
                    <a:pt x="61598" y="77326"/>
                  </a:lnTo>
                  <a:lnTo>
                    <a:pt x="129018" y="41824"/>
                  </a:lnTo>
                  <a:lnTo>
                    <a:pt x="6742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6" name="Google Shape;1216;p43"/>
            <p:cNvSpPr/>
            <p:nvPr/>
          </p:nvSpPr>
          <p:spPr>
            <a:xfrm>
              <a:off x="2416675" y="3225750"/>
              <a:ext cx="1358850" cy="725725"/>
            </a:xfrm>
            <a:custGeom>
              <a:avLst/>
              <a:gdLst/>
              <a:ahLst/>
              <a:cxnLst/>
              <a:rect l="l" t="t" r="r" b="b"/>
              <a:pathLst>
                <a:path w="54354" h="29029" extrusionOk="0">
                  <a:moveTo>
                    <a:pt x="51588" y="0"/>
                  </a:moveTo>
                  <a:lnTo>
                    <a:pt x="1" y="27165"/>
                  </a:lnTo>
                  <a:lnTo>
                    <a:pt x="2766" y="29028"/>
                  </a:lnTo>
                  <a:lnTo>
                    <a:pt x="54354" y="1863"/>
                  </a:lnTo>
                  <a:lnTo>
                    <a:pt x="51588" y="0"/>
                  </a:lnTo>
                  <a:close/>
                </a:path>
              </a:pathLst>
            </a:custGeom>
            <a:solidFill>
              <a:srgbClr val="2D0D4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7" name="Google Shape;1217;p43"/>
            <p:cNvSpPr/>
            <p:nvPr/>
          </p:nvSpPr>
          <p:spPr>
            <a:xfrm>
              <a:off x="3023325" y="3740425"/>
              <a:ext cx="1685525" cy="1736525"/>
            </a:xfrm>
            <a:custGeom>
              <a:avLst/>
              <a:gdLst/>
              <a:ahLst/>
              <a:cxnLst/>
              <a:rect l="l" t="t" r="r" b="b"/>
              <a:pathLst>
                <a:path w="67421" h="69461" extrusionOk="0">
                  <a:moveTo>
                    <a:pt x="67420" y="1"/>
                  </a:moveTo>
                  <a:lnTo>
                    <a:pt x="0" y="35508"/>
                  </a:lnTo>
                  <a:lnTo>
                    <a:pt x="0" y="69460"/>
                  </a:lnTo>
                  <a:lnTo>
                    <a:pt x="67420" y="33952"/>
                  </a:lnTo>
                  <a:lnTo>
                    <a:pt x="67420" y="1"/>
                  </a:lnTo>
                  <a:close/>
                </a:path>
              </a:pathLst>
            </a:custGeom>
            <a:solidFill>
              <a:srgbClr val="D44D3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8" name="Google Shape;1218;p43"/>
            <p:cNvSpPr/>
            <p:nvPr/>
          </p:nvSpPr>
          <p:spPr>
            <a:xfrm>
              <a:off x="1483375" y="3583625"/>
              <a:ext cx="1539975" cy="1893325"/>
            </a:xfrm>
            <a:custGeom>
              <a:avLst/>
              <a:gdLst/>
              <a:ahLst/>
              <a:cxnLst/>
              <a:rect l="l" t="t" r="r" b="b"/>
              <a:pathLst>
                <a:path w="61599" h="75733" extrusionOk="0">
                  <a:moveTo>
                    <a:pt x="0" y="1"/>
                  </a:moveTo>
                  <a:lnTo>
                    <a:pt x="0" y="33953"/>
                  </a:lnTo>
                  <a:lnTo>
                    <a:pt x="61598" y="75732"/>
                  </a:lnTo>
                  <a:lnTo>
                    <a:pt x="61598" y="41780"/>
                  </a:ln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9" name="Google Shape;1219;p43"/>
            <p:cNvSpPr/>
            <p:nvPr/>
          </p:nvSpPr>
          <p:spPr>
            <a:xfrm>
              <a:off x="2526700" y="2212525"/>
              <a:ext cx="1429175" cy="1527925"/>
            </a:xfrm>
            <a:custGeom>
              <a:avLst/>
              <a:gdLst/>
              <a:ahLst/>
              <a:cxnLst/>
              <a:rect l="l" t="t" r="r" b="b"/>
              <a:pathLst>
                <a:path w="57167" h="61117" extrusionOk="0">
                  <a:moveTo>
                    <a:pt x="14692" y="0"/>
                  </a:moveTo>
                  <a:lnTo>
                    <a:pt x="1" y="56452"/>
                  </a:lnTo>
                  <a:lnTo>
                    <a:pt x="14393" y="61117"/>
                  </a:lnTo>
                  <a:lnTo>
                    <a:pt x="48741" y="43030"/>
                  </a:lnTo>
                  <a:lnTo>
                    <a:pt x="57166" y="10933"/>
                  </a:lnTo>
                  <a:lnTo>
                    <a:pt x="14692"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0" name="Google Shape;1220;p43"/>
            <p:cNvSpPr/>
            <p:nvPr/>
          </p:nvSpPr>
          <p:spPr>
            <a:xfrm>
              <a:off x="1740775" y="2004725"/>
              <a:ext cx="806175" cy="837600"/>
            </a:xfrm>
            <a:custGeom>
              <a:avLst/>
              <a:gdLst/>
              <a:ahLst/>
              <a:cxnLst/>
              <a:rect l="l" t="t" r="r" b="b"/>
              <a:pathLst>
                <a:path w="32247" h="33504" extrusionOk="0">
                  <a:moveTo>
                    <a:pt x="16887" y="0"/>
                  </a:moveTo>
                  <a:lnTo>
                    <a:pt x="1" y="12143"/>
                  </a:lnTo>
                  <a:lnTo>
                    <a:pt x="15359" y="33503"/>
                  </a:lnTo>
                  <a:lnTo>
                    <a:pt x="32247" y="21359"/>
                  </a:lnTo>
                  <a:lnTo>
                    <a:pt x="16887"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1" name="Google Shape;1221;p43"/>
            <p:cNvSpPr/>
            <p:nvPr/>
          </p:nvSpPr>
          <p:spPr>
            <a:xfrm>
              <a:off x="4440350" y="2769175"/>
              <a:ext cx="474825" cy="452100"/>
            </a:xfrm>
            <a:custGeom>
              <a:avLst/>
              <a:gdLst/>
              <a:ahLst/>
              <a:cxnLst/>
              <a:rect l="l" t="t" r="r" b="b"/>
              <a:pathLst>
                <a:path w="18993" h="18084" extrusionOk="0">
                  <a:moveTo>
                    <a:pt x="12527" y="0"/>
                  </a:moveTo>
                  <a:lnTo>
                    <a:pt x="0" y="8178"/>
                  </a:lnTo>
                  <a:lnTo>
                    <a:pt x="6466" y="18084"/>
                  </a:lnTo>
                  <a:lnTo>
                    <a:pt x="18993" y="9904"/>
                  </a:lnTo>
                  <a:lnTo>
                    <a:pt x="12527"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2" name="Google Shape;1222;p43"/>
            <p:cNvSpPr/>
            <p:nvPr/>
          </p:nvSpPr>
          <p:spPr>
            <a:xfrm>
              <a:off x="3489550" y="1878525"/>
              <a:ext cx="1264875" cy="1059900"/>
            </a:xfrm>
            <a:custGeom>
              <a:avLst/>
              <a:gdLst/>
              <a:ahLst/>
              <a:cxnLst/>
              <a:rect l="l" t="t" r="r" b="b"/>
              <a:pathLst>
                <a:path w="50595" h="42396" extrusionOk="0">
                  <a:moveTo>
                    <a:pt x="36783" y="0"/>
                  </a:moveTo>
                  <a:lnTo>
                    <a:pt x="3634" y="8143"/>
                  </a:lnTo>
                  <a:lnTo>
                    <a:pt x="0" y="19338"/>
                  </a:lnTo>
                  <a:lnTo>
                    <a:pt x="7560" y="21955"/>
                  </a:lnTo>
                  <a:lnTo>
                    <a:pt x="1458" y="37094"/>
                  </a:lnTo>
                  <a:cubicBezTo>
                    <a:pt x="656" y="39085"/>
                    <a:pt x="1631" y="41348"/>
                    <a:pt x="3630" y="42130"/>
                  </a:cubicBezTo>
                  <a:cubicBezTo>
                    <a:pt x="4089" y="42309"/>
                    <a:pt x="4565" y="42395"/>
                    <a:pt x="5035" y="42395"/>
                  </a:cubicBezTo>
                  <a:cubicBezTo>
                    <a:pt x="6366" y="42395"/>
                    <a:pt x="7646" y="41704"/>
                    <a:pt x="8358" y="40499"/>
                  </a:cubicBezTo>
                  <a:lnTo>
                    <a:pt x="17592" y="24862"/>
                  </a:lnTo>
                  <a:lnTo>
                    <a:pt x="30531" y="29223"/>
                  </a:lnTo>
                  <a:cubicBezTo>
                    <a:pt x="30531" y="29223"/>
                    <a:pt x="31623" y="29568"/>
                    <a:pt x="33194" y="29568"/>
                  </a:cubicBezTo>
                  <a:cubicBezTo>
                    <a:pt x="35156" y="29568"/>
                    <a:pt x="37866" y="29030"/>
                    <a:pt x="40128" y="26607"/>
                  </a:cubicBezTo>
                  <a:cubicBezTo>
                    <a:pt x="44198" y="22245"/>
                    <a:pt x="50595" y="12213"/>
                    <a:pt x="50595" y="12213"/>
                  </a:cubicBezTo>
                  <a:lnTo>
                    <a:pt x="36783"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3" name="Google Shape;1223;p43"/>
            <p:cNvSpPr/>
            <p:nvPr/>
          </p:nvSpPr>
          <p:spPr>
            <a:xfrm>
              <a:off x="4543500" y="238125"/>
              <a:ext cx="1592375" cy="1819875"/>
            </a:xfrm>
            <a:custGeom>
              <a:avLst/>
              <a:gdLst/>
              <a:ahLst/>
              <a:cxnLst/>
              <a:rect l="l" t="t" r="r" b="b"/>
              <a:pathLst>
                <a:path w="63695" h="72795" extrusionOk="0">
                  <a:moveTo>
                    <a:pt x="35780" y="0"/>
                  </a:moveTo>
                  <a:lnTo>
                    <a:pt x="1" y="53135"/>
                  </a:lnTo>
                  <a:lnTo>
                    <a:pt x="23394" y="72794"/>
                  </a:lnTo>
                  <a:lnTo>
                    <a:pt x="63695" y="26400"/>
                  </a:lnTo>
                  <a:lnTo>
                    <a:pt x="63695"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4" name="Google Shape;1224;p43"/>
            <p:cNvSpPr/>
            <p:nvPr/>
          </p:nvSpPr>
          <p:spPr>
            <a:xfrm>
              <a:off x="4367000" y="1581550"/>
              <a:ext cx="680225" cy="657575"/>
            </a:xfrm>
            <a:custGeom>
              <a:avLst/>
              <a:gdLst/>
              <a:ahLst/>
              <a:cxnLst/>
              <a:rect l="l" t="t" r="r" b="b"/>
              <a:pathLst>
                <a:path w="27209" h="26303" extrusionOk="0">
                  <a:moveTo>
                    <a:pt x="7778" y="1"/>
                  </a:moveTo>
                  <a:lnTo>
                    <a:pt x="0" y="10698"/>
                  </a:lnTo>
                  <a:lnTo>
                    <a:pt x="17775" y="26303"/>
                  </a:lnTo>
                  <a:lnTo>
                    <a:pt x="27208" y="16329"/>
                  </a:lnTo>
                  <a:lnTo>
                    <a:pt x="7778"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5" name="Google Shape;1225;p43"/>
            <p:cNvSpPr/>
            <p:nvPr/>
          </p:nvSpPr>
          <p:spPr>
            <a:xfrm>
              <a:off x="5073900" y="1820500"/>
              <a:ext cx="60325" cy="58050"/>
            </a:xfrm>
            <a:custGeom>
              <a:avLst/>
              <a:gdLst/>
              <a:ahLst/>
              <a:cxnLst/>
              <a:rect l="l" t="t" r="r" b="b"/>
              <a:pathLst>
                <a:path w="2413" h="2322" extrusionOk="0">
                  <a:moveTo>
                    <a:pt x="1252" y="1"/>
                  </a:moveTo>
                  <a:cubicBezTo>
                    <a:pt x="782" y="1"/>
                    <a:pt x="359" y="284"/>
                    <a:pt x="180" y="717"/>
                  </a:cubicBezTo>
                  <a:cubicBezTo>
                    <a:pt x="0" y="1151"/>
                    <a:pt x="99" y="1649"/>
                    <a:pt x="432" y="1982"/>
                  </a:cubicBezTo>
                  <a:cubicBezTo>
                    <a:pt x="654" y="2204"/>
                    <a:pt x="950" y="2322"/>
                    <a:pt x="1252" y="2322"/>
                  </a:cubicBezTo>
                  <a:cubicBezTo>
                    <a:pt x="1401" y="2322"/>
                    <a:pt x="1552" y="2293"/>
                    <a:pt x="1695" y="2233"/>
                  </a:cubicBezTo>
                  <a:cubicBezTo>
                    <a:pt x="2129" y="2054"/>
                    <a:pt x="2412" y="1631"/>
                    <a:pt x="2412" y="1161"/>
                  </a:cubicBezTo>
                  <a:cubicBezTo>
                    <a:pt x="2412" y="521"/>
                    <a:pt x="1892" y="1"/>
                    <a:pt x="1252"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ECB2-D953-43E6-BF8F-199CF10B9AFB}"/>
              </a:ext>
            </a:extLst>
          </p:cNvPr>
          <p:cNvSpPr>
            <a:spLocks noGrp="1"/>
          </p:cNvSpPr>
          <p:nvPr>
            <p:ph type="title"/>
          </p:nvPr>
        </p:nvSpPr>
        <p:spPr>
          <a:xfrm>
            <a:off x="1067985" y="243827"/>
            <a:ext cx="6254496" cy="1828800"/>
          </a:xfrm>
        </p:spPr>
        <p:txBody>
          <a:bodyPr>
            <a:normAutofit/>
          </a:bodyPr>
          <a:lstStyle/>
          <a:p>
            <a:r>
              <a:rPr lang="en-IN" sz="5400" dirty="0">
                <a:solidFill>
                  <a:schemeClr val="accent6">
                    <a:lumMod val="75000"/>
                  </a:schemeClr>
                </a:solidFill>
                <a:latin typeface="Garamond" panose="02020404030301010803" pitchFamily="18" charset="0"/>
              </a:rPr>
              <a:t>Channels of Propagation</a:t>
            </a:r>
            <a:endParaRPr lang="en-US" sz="5400" dirty="0">
              <a:solidFill>
                <a:schemeClr val="accent6">
                  <a:lumMod val="75000"/>
                </a:schemeClr>
              </a:solidFill>
              <a:latin typeface="Garamond" panose="02020404030301010803" pitchFamily="18" charset="0"/>
            </a:endParaRPr>
          </a:p>
        </p:txBody>
      </p:sp>
      <p:sp>
        <p:nvSpPr>
          <p:cNvPr id="3" name="Content Placeholder 2">
            <a:extLst>
              <a:ext uri="{FF2B5EF4-FFF2-40B4-BE49-F238E27FC236}">
                <a16:creationId xmlns:a16="http://schemas.microsoft.com/office/drawing/2014/main" id="{96AB10BF-D54B-4CB4-B962-22C40CE8EA7F}"/>
              </a:ext>
            </a:extLst>
          </p:cNvPr>
          <p:cNvSpPr>
            <a:spLocks noGrp="1"/>
          </p:cNvSpPr>
          <p:nvPr>
            <p:ph idx="1"/>
          </p:nvPr>
        </p:nvSpPr>
        <p:spPr>
          <a:xfrm>
            <a:off x="838200" y="2322576"/>
            <a:ext cx="6254496" cy="3858768"/>
          </a:xfrm>
        </p:spPr>
        <p:txBody>
          <a:bodyPr>
            <a:normAutofit/>
          </a:bodyPr>
          <a:lstStyle/>
          <a:p>
            <a:pPr marL="514350" indent="-514350">
              <a:buAutoNum type="arabicPeriod"/>
            </a:pPr>
            <a:r>
              <a:rPr lang="en-IN" dirty="0">
                <a:latin typeface="Corbel Light" panose="020B0303020204020204" pitchFamily="34" charset="0"/>
              </a:rPr>
              <a:t>The primary means of marketing and propagation in the first years will be word of mouth, Instagram and other Social Media Pages</a:t>
            </a:r>
          </a:p>
          <a:p>
            <a:pPr marL="514350" indent="-514350">
              <a:buAutoNum type="arabicPeriod"/>
            </a:pPr>
            <a:r>
              <a:rPr lang="en-IN" dirty="0">
                <a:latin typeface="Corbel Light" panose="020B0303020204020204" pitchFamily="34" charset="0"/>
              </a:rPr>
              <a:t>In the Later phases of the project, ads for the Product can be placed via Google </a:t>
            </a:r>
            <a:r>
              <a:rPr lang="en-IN" dirty="0" err="1">
                <a:latin typeface="Corbel Light" panose="020B0303020204020204" pitchFamily="34" charset="0"/>
              </a:rPr>
              <a:t>Adsense</a:t>
            </a:r>
            <a:r>
              <a:rPr lang="en-IN" dirty="0">
                <a:latin typeface="Corbel Light" panose="020B0303020204020204" pitchFamily="34" charset="0"/>
              </a:rPr>
              <a:t>.</a:t>
            </a:r>
          </a:p>
          <a:p>
            <a:pPr marL="514350" indent="-514350">
              <a:buAutoNum type="arabicPeriod"/>
            </a:pPr>
            <a:r>
              <a:rPr lang="en-US" dirty="0">
                <a:latin typeface="Corbel Light" panose="020B0303020204020204" pitchFamily="34" charset="0"/>
              </a:rPr>
              <a:t>Upon Full scale Deployment, Main Stream ads and Videos can be made. </a:t>
            </a:r>
          </a:p>
        </p:txBody>
      </p:sp>
      <p:pic>
        <p:nvPicPr>
          <p:cNvPr id="9218" name="Picture 2" descr="turned on gold iphone 6">
            <a:extLst>
              <a:ext uri="{FF2B5EF4-FFF2-40B4-BE49-F238E27FC236}">
                <a16:creationId xmlns:a16="http://schemas.microsoft.com/office/drawing/2014/main" id="{BE8DFC25-DF5E-467A-973B-C627FE6940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7" r="-2" b="-2"/>
          <a:stretch/>
        </p:blipFill>
        <p:spPr bwMode="auto">
          <a:xfrm>
            <a:off x="7552266" y="10"/>
            <a:ext cx="463973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2618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0DEE4"/>
        </a:solidFill>
        <a:effectLst/>
      </p:bgPr>
    </p:bg>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5088003" cy="2579833"/>
          </a:xfrm>
        </p:grpSpPr>
        <p:sp>
          <p:nvSpPr>
            <p:cNvPr id="3" name="Freeform 3"/>
            <p:cNvSpPr/>
            <p:nvPr/>
          </p:nvSpPr>
          <p:spPr>
            <a:xfrm>
              <a:off x="0" y="0"/>
              <a:ext cx="5088003" cy="2579832"/>
            </a:xfrm>
            <a:custGeom>
              <a:avLst/>
              <a:gdLst/>
              <a:ahLst/>
              <a:cxnLst/>
              <a:rect l="l" t="t" r="r" b="b"/>
              <a:pathLst>
                <a:path w="5088003" h="2579832">
                  <a:moveTo>
                    <a:pt x="0" y="0"/>
                  </a:moveTo>
                  <a:lnTo>
                    <a:pt x="5088003" y="0"/>
                  </a:lnTo>
                  <a:lnTo>
                    <a:pt x="5088003" y="2579832"/>
                  </a:lnTo>
                  <a:lnTo>
                    <a:pt x="0" y="2579832"/>
                  </a:lnTo>
                  <a:close/>
                </a:path>
              </a:pathLst>
            </a:custGeom>
            <a:solidFill>
              <a:srgbClr val="FFFFFF"/>
            </a:solidFill>
          </p:spPr>
        </p:sp>
      </p:grpSp>
      <p:grpSp>
        <p:nvGrpSpPr>
          <p:cNvPr id="4" name="Group 4"/>
          <p:cNvGrpSpPr/>
          <p:nvPr/>
        </p:nvGrpSpPr>
        <p:grpSpPr>
          <a:xfrm>
            <a:off x="812800" y="3492500"/>
            <a:ext cx="10566400" cy="2552700"/>
            <a:chOff x="0" y="0"/>
            <a:chExt cx="21132800" cy="5105400"/>
          </a:xfrm>
        </p:grpSpPr>
        <p:sp>
          <p:nvSpPr>
            <p:cNvPr id="5" name="AutoShape 5"/>
            <p:cNvSpPr/>
            <p:nvPr/>
          </p:nvSpPr>
          <p:spPr>
            <a:xfrm>
              <a:off x="0" y="0"/>
              <a:ext cx="21132800" cy="5105400"/>
            </a:xfrm>
            <a:prstGeom prst="rect">
              <a:avLst/>
            </a:prstGeom>
            <a:solidFill>
              <a:srgbClr val="F6DD76"/>
            </a:solidFill>
          </p:spPr>
        </p:sp>
      </p:grpSp>
      <p:grpSp>
        <p:nvGrpSpPr>
          <p:cNvPr id="6" name="Group 6"/>
          <p:cNvGrpSpPr/>
          <p:nvPr/>
        </p:nvGrpSpPr>
        <p:grpSpPr>
          <a:xfrm>
            <a:off x="812800" y="812800"/>
            <a:ext cx="10566400" cy="2552700"/>
            <a:chOff x="0" y="0"/>
            <a:chExt cx="21132800" cy="5105400"/>
          </a:xfrm>
        </p:grpSpPr>
        <p:sp>
          <p:nvSpPr>
            <p:cNvPr id="7" name="AutoShape 7"/>
            <p:cNvSpPr/>
            <p:nvPr/>
          </p:nvSpPr>
          <p:spPr>
            <a:xfrm>
              <a:off x="0" y="0"/>
              <a:ext cx="21132800" cy="5105400"/>
            </a:xfrm>
            <a:prstGeom prst="rect">
              <a:avLst/>
            </a:prstGeom>
            <a:solidFill>
              <a:srgbClr val="F6DD76"/>
            </a:solidFill>
          </p:spPr>
        </p:sp>
      </p:grpSp>
      <p:grpSp>
        <p:nvGrpSpPr>
          <p:cNvPr id="8" name="Group 8"/>
          <p:cNvGrpSpPr/>
          <p:nvPr/>
        </p:nvGrpSpPr>
        <p:grpSpPr>
          <a:xfrm>
            <a:off x="812800" y="812800"/>
            <a:ext cx="3072357" cy="524496"/>
            <a:chOff x="0" y="0"/>
            <a:chExt cx="6144714" cy="1048992"/>
          </a:xfrm>
        </p:grpSpPr>
        <p:sp>
          <p:nvSpPr>
            <p:cNvPr id="9" name="AutoShape 9"/>
            <p:cNvSpPr/>
            <p:nvPr/>
          </p:nvSpPr>
          <p:spPr>
            <a:xfrm>
              <a:off x="0" y="0"/>
              <a:ext cx="6144714" cy="1048992"/>
            </a:xfrm>
            <a:prstGeom prst="rect">
              <a:avLst/>
            </a:prstGeom>
            <a:solidFill>
              <a:srgbClr val="50DEE4"/>
            </a:solidFill>
          </p:spPr>
        </p:sp>
      </p:grpSp>
      <p:grpSp>
        <p:nvGrpSpPr>
          <p:cNvPr id="10" name="Group 10"/>
          <p:cNvGrpSpPr/>
          <p:nvPr/>
        </p:nvGrpSpPr>
        <p:grpSpPr>
          <a:xfrm>
            <a:off x="812800" y="3492500"/>
            <a:ext cx="3072357" cy="524496"/>
            <a:chOff x="0" y="0"/>
            <a:chExt cx="6144714" cy="1048992"/>
          </a:xfrm>
        </p:grpSpPr>
        <p:sp>
          <p:nvSpPr>
            <p:cNvPr id="11" name="AutoShape 11"/>
            <p:cNvSpPr/>
            <p:nvPr/>
          </p:nvSpPr>
          <p:spPr>
            <a:xfrm>
              <a:off x="0" y="0"/>
              <a:ext cx="6144714" cy="1048992"/>
            </a:xfrm>
            <a:prstGeom prst="rect">
              <a:avLst/>
            </a:prstGeom>
            <a:solidFill>
              <a:srgbClr val="50DEE4"/>
            </a:solidFill>
          </p:spPr>
        </p:sp>
      </p:grpSp>
      <p:sp>
        <p:nvSpPr>
          <p:cNvPr id="12" name="TextBox 12"/>
          <p:cNvSpPr txBox="1"/>
          <p:nvPr/>
        </p:nvSpPr>
        <p:spPr>
          <a:xfrm>
            <a:off x="2079769" y="1661584"/>
            <a:ext cx="8032463" cy="1664238"/>
          </a:xfrm>
          <a:prstGeom prst="rect">
            <a:avLst/>
          </a:prstGeom>
        </p:spPr>
        <p:txBody>
          <a:bodyPr lIns="0" tIns="0" rIns="0" bIns="0" rtlCol="0" anchor="t">
            <a:spAutoFit/>
          </a:bodyPr>
          <a:lstStyle/>
          <a:p>
            <a:pPr algn="ctr" defTabSz="609630">
              <a:lnSpc>
                <a:spcPts val="3267"/>
              </a:lnSpc>
            </a:pPr>
            <a:r>
              <a:rPr lang="en-US" sz="2333" dirty="0">
                <a:solidFill>
                  <a:srgbClr val="000000"/>
                </a:solidFill>
                <a:latin typeface="Open Sans"/>
              </a:rPr>
              <a:t>Companies like </a:t>
            </a:r>
            <a:r>
              <a:rPr lang="en-US" sz="2333" dirty="0" err="1">
                <a:solidFill>
                  <a:srgbClr val="000000"/>
                </a:solidFill>
                <a:latin typeface="Open Sans"/>
              </a:rPr>
              <a:t>Schnider</a:t>
            </a:r>
            <a:r>
              <a:rPr lang="en-US" sz="2333" dirty="0">
                <a:solidFill>
                  <a:srgbClr val="000000"/>
                </a:solidFill>
                <a:latin typeface="Open Sans"/>
              </a:rPr>
              <a:t> Electric and Viki Knows provide solutions for Home Automation but their prices range from 50k to 4 Lacs, with limited Control over the </a:t>
            </a:r>
            <a:r>
              <a:rPr lang="en-US" sz="2333" dirty="0" err="1">
                <a:solidFill>
                  <a:srgbClr val="000000"/>
                </a:solidFill>
                <a:latin typeface="Open Sans"/>
              </a:rPr>
              <a:t>applicances</a:t>
            </a:r>
            <a:r>
              <a:rPr lang="en-US" sz="2333" dirty="0">
                <a:solidFill>
                  <a:srgbClr val="000000"/>
                </a:solidFill>
                <a:latin typeface="Open Sans"/>
              </a:rPr>
              <a:t>. </a:t>
            </a:r>
          </a:p>
        </p:txBody>
      </p:sp>
      <p:sp>
        <p:nvSpPr>
          <p:cNvPr id="13" name="TextBox 13"/>
          <p:cNvSpPr txBox="1"/>
          <p:nvPr/>
        </p:nvSpPr>
        <p:spPr>
          <a:xfrm>
            <a:off x="812800" y="3527206"/>
            <a:ext cx="3072357" cy="381130"/>
          </a:xfrm>
          <a:prstGeom prst="rect">
            <a:avLst/>
          </a:prstGeom>
        </p:spPr>
        <p:txBody>
          <a:bodyPr lIns="0" tIns="0" rIns="0" bIns="0" rtlCol="0" anchor="t">
            <a:spAutoFit/>
          </a:bodyPr>
          <a:lstStyle/>
          <a:p>
            <a:pPr algn="ctr" defTabSz="609630">
              <a:lnSpc>
                <a:spcPts val="3267"/>
              </a:lnSpc>
            </a:pPr>
            <a:r>
              <a:rPr lang="en-US" sz="2333" dirty="0">
                <a:solidFill>
                  <a:srgbClr val="000000"/>
                </a:solidFill>
                <a:latin typeface="Lato"/>
              </a:rPr>
              <a:t>Solution</a:t>
            </a:r>
          </a:p>
        </p:txBody>
      </p:sp>
      <p:sp>
        <p:nvSpPr>
          <p:cNvPr id="14" name="TextBox 14"/>
          <p:cNvSpPr txBox="1"/>
          <p:nvPr/>
        </p:nvSpPr>
        <p:spPr>
          <a:xfrm>
            <a:off x="812800" y="847506"/>
            <a:ext cx="3072357" cy="381130"/>
          </a:xfrm>
          <a:prstGeom prst="rect">
            <a:avLst/>
          </a:prstGeom>
        </p:spPr>
        <p:txBody>
          <a:bodyPr lIns="0" tIns="0" rIns="0" bIns="0" rtlCol="0" anchor="t">
            <a:spAutoFit/>
          </a:bodyPr>
          <a:lstStyle/>
          <a:p>
            <a:pPr algn="ctr" defTabSz="609630">
              <a:lnSpc>
                <a:spcPts val="3267"/>
              </a:lnSpc>
            </a:pPr>
            <a:r>
              <a:rPr lang="en-US" sz="2333">
                <a:solidFill>
                  <a:srgbClr val="000000"/>
                </a:solidFill>
                <a:latin typeface="Lato"/>
              </a:rPr>
              <a:t>Existing Solutions</a:t>
            </a:r>
          </a:p>
        </p:txBody>
      </p:sp>
      <p:sp>
        <p:nvSpPr>
          <p:cNvPr id="15" name="TextBox 15"/>
          <p:cNvSpPr txBox="1"/>
          <p:nvPr/>
        </p:nvSpPr>
        <p:spPr>
          <a:xfrm>
            <a:off x="2079769" y="4207005"/>
            <a:ext cx="8032463" cy="1664238"/>
          </a:xfrm>
          <a:prstGeom prst="rect">
            <a:avLst/>
          </a:prstGeom>
        </p:spPr>
        <p:txBody>
          <a:bodyPr lIns="0" tIns="0" rIns="0" bIns="0" rtlCol="0" anchor="t">
            <a:spAutoFit/>
          </a:bodyPr>
          <a:lstStyle/>
          <a:p>
            <a:pPr algn="ctr" defTabSz="609630">
              <a:lnSpc>
                <a:spcPts val="3267"/>
              </a:lnSpc>
            </a:pPr>
            <a:r>
              <a:rPr lang="en-IN" sz="2333" dirty="0">
                <a:solidFill>
                  <a:srgbClr val="000000"/>
                </a:solidFill>
                <a:latin typeface="Open Sans"/>
              </a:rPr>
              <a:t>Our solution is to create a system that uses comparatively less materials, but making the code and Logical Process more Efficient, Both of which will help greatly in providing the same solutions, but in lesser cost. </a:t>
            </a:r>
            <a:endParaRPr lang="en-US" sz="2333" dirty="0">
              <a:solidFill>
                <a:srgbClr val="000000"/>
              </a:solidFill>
              <a:latin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80B3043-ACBF-4403-88C8-82EE1FAFC7C3}"/>
              </a:ext>
            </a:extLst>
          </p:cNvPr>
          <p:cNvPicPr>
            <a:picLocks noChangeAspect="1"/>
          </p:cNvPicPr>
          <p:nvPr/>
        </p:nvPicPr>
        <p:blipFill rotWithShape="1">
          <a:blip r:embed="rId2">
            <a:alphaModFix amt="35000"/>
          </a:blip>
          <a:srcRect l="5578" r="2866"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ADAA8B72-6C21-48F4-98A5-89E530B67418}"/>
              </a:ext>
            </a:extLst>
          </p:cNvPr>
          <p:cNvSpPr>
            <a:spLocks noGrp="1"/>
          </p:cNvSpPr>
          <p:nvPr>
            <p:ph type="title"/>
          </p:nvPr>
        </p:nvSpPr>
        <p:spPr>
          <a:xfrm>
            <a:off x="838200" y="365125"/>
            <a:ext cx="10515600" cy="1325563"/>
          </a:xfrm>
        </p:spPr>
        <p:txBody>
          <a:bodyPr>
            <a:normAutofit/>
          </a:bodyPr>
          <a:lstStyle/>
          <a:p>
            <a:r>
              <a:rPr lang="en-IN" sz="5400" dirty="0">
                <a:solidFill>
                  <a:schemeClr val="accent6">
                    <a:lumMod val="75000"/>
                  </a:schemeClr>
                </a:solidFill>
                <a:latin typeface="Aquire" pitchFamily="50" charset="0"/>
              </a:rPr>
              <a:t>Revenue Streams</a:t>
            </a:r>
            <a:endParaRPr lang="en-US" sz="5400" dirty="0">
              <a:solidFill>
                <a:schemeClr val="accent6">
                  <a:lumMod val="75000"/>
                </a:schemeClr>
              </a:solidFill>
              <a:latin typeface="Aquire" pitchFamily="50" charset="0"/>
            </a:endParaRPr>
          </a:p>
        </p:txBody>
      </p:sp>
      <p:graphicFrame>
        <p:nvGraphicFramePr>
          <p:cNvPr id="22" name="Content Placeholder 2">
            <a:extLst>
              <a:ext uri="{FF2B5EF4-FFF2-40B4-BE49-F238E27FC236}">
                <a16:creationId xmlns:a16="http://schemas.microsoft.com/office/drawing/2014/main" id="{97261AB2-89B1-494E-AC15-5D4B434329B6}"/>
              </a:ext>
            </a:extLst>
          </p:cNvPr>
          <p:cNvGraphicFramePr>
            <a:graphicFrameLocks noGrp="1"/>
          </p:cNvGraphicFramePr>
          <p:nvPr>
            <p:ph idx="1"/>
            <p:extLst>
              <p:ext uri="{D42A27DB-BD31-4B8C-83A1-F6EECF244321}">
                <p14:modId xmlns:p14="http://schemas.microsoft.com/office/powerpoint/2010/main" val="16814912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279966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48A26-376B-44F3-ADF4-3F4664EFC504}"/>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7200" kern="1200" dirty="0">
                <a:solidFill>
                  <a:schemeClr val="tx2"/>
                </a:solidFill>
                <a:latin typeface="Grenze" panose="020E0504060403050404" pitchFamily="34" charset="0"/>
              </a:rPr>
              <a:t>Thank you!</a:t>
            </a:r>
          </a:p>
        </p:txBody>
      </p:sp>
      <p:pic>
        <p:nvPicPr>
          <p:cNvPr id="19" name="Graphic 5" descr="Handshake">
            <a:extLst>
              <a:ext uri="{FF2B5EF4-FFF2-40B4-BE49-F238E27FC236}">
                <a16:creationId xmlns:a16="http://schemas.microsoft.com/office/drawing/2014/main" id="{6E18B780-8184-4216-8EF6-92699982A4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4373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0DEE4"/>
        </a:solidFill>
        <a:effectLst/>
      </p:bgPr>
    </p:bg>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5088003" cy="2579833"/>
          </a:xfrm>
        </p:grpSpPr>
        <p:sp>
          <p:nvSpPr>
            <p:cNvPr id="3" name="Freeform 3"/>
            <p:cNvSpPr/>
            <p:nvPr/>
          </p:nvSpPr>
          <p:spPr>
            <a:xfrm>
              <a:off x="0" y="0"/>
              <a:ext cx="5088003" cy="2579832"/>
            </a:xfrm>
            <a:custGeom>
              <a:avLst/>
              <a:gdLst/>
              <a:ahLst/>
              <a:cxnLst/>
              <a:rect l="l" t="t" r="r" b="b"/>
              <a:pathLst>
                <a:path w="5088003" h="2579832">
                  <a:moveTo>
                    <a:pt x="0" y="0"/>
                  </a:moveTo>
                  <a:lnTo>
                    <a:pt x="5088003" y="0"/>
                  </a:lnTo>
                  <a:lnTo>
                    <a:pt x="5088003" y="2579832"/>
                  </a:lnTo>
                  <a:lnTo>
                    <a:pt x="0" y="2579832"/>
                  </a:lnTo>
                  <a:close/>
                </a:path>
              </a:pathLst>
            </a:custGeom>
            <a:solidFill>
              <a:srgbClr val="FFFFFF"/>
            </a:solidFill>
          </p:spPr>
        </p:sp>
      </p:grpSp>
      <p:grpSp>
        <p:nvGrpSpPr>
          <p:cNvPr id="4" name="Group 4"/>
          <p:cNvGrpSpPr/>
          <p:nvPr/>
        </p:nvGrpSpPr>
        <p:grpSpPr>
          <a:xfrm>
            <a:off x="812800" y="3492500"/>
            <a:ext cx="10566400" cy="2552700"/>
            <a:chOff x="0" y="0"/>
            <a:chExt cx="21132800" cy="5105400"/>
          </a:xfrm>
        </p:grpSpPr>
        <p:sp>
          <p:nvSpPr>
            <p:cNvPr id="5" name="AutoShape 5"/>
            <p:cNvSpPr/>
            <p:nvPr/>
          </p:nvSpPr>
          <p:spPr>
            <a:xfrm>
              <a:off x="0" y="0"/>
              <a:ext cx="21132800" cy="5105400"/>
            </a:xfrm>
            <a:prstGeom prst="rect">
              <a:avLst/>
            </a:prstGeom>
            <a:solidFill>
              <a:srgbClr val="F6DD76"/>
            </a:solidFill>
          </p:spPr>
        </p:sp>
      </p:grpSp>
      <p:grpSp>
        <p:nvGrpSpPr>
          <p:cNvPr id="6" name="Group 6"/>
          <p:cNvGrpSpPr/>
          <p:nvPr/>
        </p:nvGrpSpPr>
        <p:grpSpPr>
          <a:xfrm>
            <a:off x="812800" y="812800"/>
            <a:ext cx="10566400" cy="2552700"/>
            <a:chOff x="0" y="0"/>
            <a:chExt cx="21132800" cy="5105400"/>
          </a:xfrm>
        </p:grpSpPr>
        <p:sp>
          <p:nvSpPr>
            <p:cNvPr id="7" name="AutoShape 7"/>
            <p:cNvSpPr/>
            <p:nvPr/>
          </p:nvSpPr>
          <p:spPr>
            <a:xfrm>
              <a:off x="0" y="0"/>
              <a:ext cx="21132800" cy="5105400"/>
            </a:xfrm>
            <a:prstGeom prst="rect">
              <a:avLst/>
            </a:prstGeom>
            <a:solidFill>
              <a:srgbClr val="F6DD76"/>
            </a:solidFill>
          </p:spPr>
        </p:sp>
      </p:grpSp>
      <p:grpSp>
        <p:nvGrpSpPr>
          <p:cNvPr id="8" name="Group 8"/>
          <p:cNvGrpSpPr/>
          <p:nvPr/>
        </p:nvGrpSpPr>
        <p:grpSpPr>
          <a:xfrm>
            <a:off x="812800" y="812800"/>
            <a:ext cx="3072357" cy="524496"/>
            <a:chOff x="0" y="0"/>
            <a:chExt cx="6144714" cy="1048992"/>
          </a:xfrm>
        </p:grpSpPr>
        <p:sp>
          <p:nvSpPr>
            <p:cNvPr id="9" name="AutoShape 9"/>
            <p:cNvSpPr/>
            <p:nvPr/>
          </p:nvSpPr>
          <p:spPr>
            <a:xfrm>
              <a:off x="0" y="0"/>
              <a:ext cx="6144714" cy="1048992"/>
            </a:xfrm>
            <a:prstGeom prst="rect">
              <a:avLst/>
            </a:prstGeom>
            <a:solidFill>
              <a:srgbClr val="50DEE4"/>
            </a:solidFill>
          </p:spPr>
        </p:sp>
      </p:grpSp>
      <p:sp>
        <p:nvSpPr>
          <p:cNvPr id="10" name="TextBox 10"/>
          <p:cNvSpPr txBox="1"/>
          <p:nvPr/>
        </p:nvSpPr>
        <p:spPr>
          <a:xfrm>
            <a:off x="812800" y="847506"/>
            <a:ext cx="3072357" cy="381130"/>
          </a:xfrm>
          <a:prstGeom prst="rect">
            <a:avLst/>
          </a:prstGeom>
        </p:spPr>
        <p:txBody>
          <a:bodyPr lIns="0" tIns="0" rIns="0" bIns="0" rtlCol="0" anchor="t">
            <a:spAutoFit/>
          </a:bodyPr>
          <a:lstStyle/>
          <a:p>
            <a:pPr algn="ctr" defTabSz="609630">
              <a:lnSpc>
                <a:spcPts val="3267"/>
              </a:lnSpc>
            </a:pPr>
            <a:r>
              <a:rPr lang="en-US" sz="2333">
                <a:solidFill>
                  <a:srgbClr val="000000"/>
                </a:solidFill>
                <a:latin typeface="Lato"/>
              </a:rPr>
              <a:t>USP</a:t>
            </a:r>
          </a:p>
        </p:txBody>
      </p:sp>
      <p:grpSp>
        <p:nvGrpSpPr>
          <p:cNvPr id="11" name="Group 11"/>
          <p:cNvGrpSpPr/>
          <p:nvPr/>
        </p:nvGrpSpPr>
        <p:grpSpPr>
          <a:xfrm>
            <a:off x="812800" y="3492500"/>
            <a:ext cx="3072357" cy="422094"/>
            <a:chOff x="0" y="0"/>
            <a:chExt cx="6144714" cy="1048992"/>
          </a:xfrm>
        </p:grpSpPr>
        <p:sp>
          <p:nvSpPr>
            <p:cNvPr id="12" name="AutoShape 12"/>
            <p:cNvSpPr/>
            <p:nvPr/>
          </p:nvSpPr>
          <p:spPr>
            <a:xfrm>
              <a:off x="0" y="0"/>
              <a:ext cx="6144714" cy="1048992"/>
            </a:xfrm>
            <a:prstGeom prst="rect">
              <a:avLst/>
            </a:prstGeom>
            <a:solidFill>
              <a:srgbClr val="50DEE4"/>
            </a:solidFill>
          </p:spPr>
        </p:sp>
      </p:grpSp>
      <p:sp>
        <p:nvSpPr>
          <p:cNvPr id="13" name="TextBox 13"/>
          <p:cNvSpPr txBox="1"/>
          <p:nvPr/>
        </p:nvSpPr>
        <p:spPr>
          <a:xfrm>
            <a:off x="812800" y="3527206"/>
            <a:ext cx="3072357" cy="381130"/>
          </a:xfrm>
          <a:prstGeom prst="rect">
            <a:avLst/>
          </a:prstGeom>
        </p:spPr>
        <p:txBody>
          <a:bodyPr lIns="0" tIns="0" rIns="0" bIns="0" rtlCol="0" anchor="t">
            <a:spAutoFit/>
          </a:bodyPr>
          <a:lstStyle/>
          <a:p>
            <a:pPr algn="ctr" defTabSz="609630">
              <a:lnSpc>
                <a:spcPts val="3267"/>
              </a:lnSpc>
            </a:pPr>
            <a:r>
              <a:rPr lang="en-US" sz="2333">
                <a:solidFill>
                  <a:srgbClr val="000000"/>
                </a:solidFill>
                <a:latin typeface="Lato"/>
              </a:rPr>
              <a:t>Impact</a:t>
            </a:r>
          </a:p>
        </p:txBody>
      </p:sp>
      <p:sp>
        <p:nvSpPr>
          <p:cNvPr id="14" name="TextBox 14"/>
          <p:cNvSpPr txBox="1"/>
          <p:nvPr/>
        </p:nvSpPr>
        <p:spPr>
          <a:xfrm>
            <a:off x="1981200" y="1441799"/>
            <a:ext cx="8032463" cy="1664238"/>
          </a:xfrm>
          <a:prstGeom prst="rect">
            <a:avLst/>
          </a:prstGeom>
        </p:spPr>
        <p:txBody>
          <a:bodyPr lIns="0" tIns="0" rIns="0" bIns="0" rtlCol="0" anchor="t">
            <a:spAutoFit/>
          </a:bodyPr>
          <a:lstStyle/>
          <a:p>
            <a:pPr algn="ctr" defTabSz="609630">
              <a:lnSpc>
                <a:spcPts val="3267"/>
              </a:lnSpc>
            </a:pPr>
            <a:r>
              <a:rPr lang="en-US" sz="2333" dirty="0">
                <a:solidFill>
                  <a:srgbClr val="000000"/>
                </a:solidFill>
                <a:latin typeface="Open Sans"/>
              </a:rPr>
              <a:t>Cost of our product will be approximately Half of the market value, Solutions provided by Major </a:t>
            </a:r>
            <a:r>
              <a:rPr lang="en-US" sz="2333" dirty="0" err="1">
                <a:solidFill>
                  <a:srgbClr val="000000"/>
                </a:solidFill>
                <a:latin typeface="Open Sans"/>
              </a:rPr>
              <a:t>Coorporations</a:t>
            </a:r>
            <a:r>
              <a:rPr lang="en-US" sz="2333" dirty="0">
                <a:solidFill>
                  <a:srgbClr val="000000"/>
                </a:solidFill>
                <a:latin typeface="Open Sans"/>
              </a:rPr>
              <a:t> range to a Few Lacs which we will bring into the thousands. </a:t>
            </a:r>
          </a:p>
        </p:txBody>
      </p:sp>
      <p:sp>
        <p:nvSpPr>
          <p:cNvPr id="15" name="TextBox 15"/>
          <p:cNvSpPr txBox="1"/>
          <p:nvPr/>
        </p:nvSpPr>
        <p:spPr>
          <a:xfrm>
            <a:off x="1119873" y="3937897"/>
            <a:ext cx="10157727" cy="2087431"/>
          </a:xfrm>
          <a:prstGeom prst="rect">
            <a:avLst/>
          </a:prstGeom>
        </p:spPr>
        <p:txBody>
          <a:bodyPr wrap="square" lIns="0" tIns="0" rIns="0" bIns="0" rtlCol="0" anchor="t">
            <a:spAutoFit/>
          </a:bodyPr>
          <a:lstStyle/>
          <a:p>
            <a:pPr algn="ctr" defTabSz="609630">
              <a:lnSpc>
                <a:spcPts val="3267"/>
              </a:lnSpc>
            </a:pPr>
            <a:r>
              <a:rPr lang="en-IN" sz="2333" dirty="0">
                <a:solidFill>
                  <a:srgbClr val="000000"/>
                </a:solidFill>
                <a:latin typeface="Open Sans"/>
              </a:rPr>
              <a:t>The Impact of this product varies from Day to day ease of use to Life Saving Capabilities. It could be a life changer for the differently Abled population, and the Elder population Living alone. Our AI Will monitor their routines, and any abrupt changes could be alerted to loved ones immediately. </a:t>
            </a:r>
            <a:endParaRPr lang="en-US" sz="2333" dirty="0">
              <a:solidFill>
                <a:srgbClr val="000000"/>
              </a:solidFill>
              <a:latin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0DEE4"/>
        </a:solidFill>
        <a:effectLst/>
      </p:bgPr>
    </p:bg>
    <p:spTree>
      <p:nvGrpSpPr>
        <p:cNvPr id="1" name=""/>
        <p:cNvGrpSpPr/>
        <p:nvPr/>
      </p:nvGrpSpPr>
      <p:grpSpPr>
        <a:xfrm>
          <a:off x="0" y="0"/>
          <a:ext cx="0" cy="0"/>
          <a:chOff x="0" y="0"/>
          <a:chExt cx="0" cy="0"/>
        </a:xfrm>
      </p:grpSpPr>
      <p:grpSp>
        <p:nvGrpSpPr>
          <p:cNvPr id="2" name="Group 2"/>
          <p:cNvGrpSpPr/>
          <p:nvPr/>
        </p:nvGrpSpPr>
        <p:grpSpPr>
          <a:xfrm>
            <a:off x="685800" y="685800"/>
            <a:ext cx="10820400" cy="5486400"/>
            <a:chOff x="0" y="0"/>
            <a:chExt cx="5088003" cy="2579833"/>
          </a:xfrm>
        </p:grpSpPr>
        <p:sp>
          <p:nvSpPr>
            <p:cNvPr id="3" name="Freeform 3"/>
            <p:cNvSpPr/>
            <p:nvPr/>
          </p:nvSpPr>
          <p:spPr>
            <a:xfrm>
              <a:off x="0" y="0"/>
              <a:ext cx="5088003" cy="2579832"/>
            </a:xfrm>
            <a:custGeom>
              <a:avLst/>
              <a:gdLst/>
              <a:ahLst/>
              <a:cxnLst/>
              <a:rect l="l" t="t" r="r" b="b"/>
              <a:pathLst>
                <a:path w="5088003" h="2579832">
                  <a:moveTo>
                    <a:pt x="0" y="0"/>
                  </a:moveTo>
                  <a:lnTo>
                    <a:pt x="5088003" y="0"/>
                  </a:lnTo>
                  <a:lnTo>
                    <a:pt x="5088003" y="2579832"/>
                  </a:lnTo>
                  <a:lnTo>
                    <a:pt x="0" y="2579832"/>
                  </a:lnTo>
                  <a:close/>
                </a:path>
              </a:pathLst>
            </a:custGeom>
            <a:solidFill>
              <a:srgbClr val="FFFFFF"/>
            </a:solidFill>
          </p:spPr>
        </p:sp>
      </p:grpSp>
      <p:grpSp>
        <p:nvGrpSpPr>
          <p:cNvPr id="4" name="Group 4"/>
          <p:cNvGrpSpPr/>
          <p:nvPr/>
        </p:nvGrpSpPr>
        <p:grpSpPr>
          <a:xfrm>
            <a:off x="812800" y="3492500"/>
            <a:ext cx="10566400" cy="2552700"/>
            <a:chOff x="0" y="0"/>
            <a:chExt cx="21132800" cy="5105400"/>
          </a:xfrm>
        </p:grpSpPr>
        <p:sp>
          <p:nvSpPr>
            <p:cNvPr id="5" name="AutoShape 5"/>
            <p:cNvSpPr/>
            <p:nvPr/>
          </p:nvSpPr>
          <p:spPr>
            <a:xfrm>
              <a:off x="0" y="0"/>
              <a:ext cx="21132800" cy="5105400"/>
            </a:xfrm>
            <a:prstGeom prst="rect">
              <a:avLst/>
            </a:prstGeom>
            <a:solidFill>
              <a:srgbClr val="F6DD76"/>
            </a:solidFill>
          </p:spPr>
        </p:sp>
      </p:grpSp>
      <p:grpSp>
        <p:nvGrpSpPr>
          <p:cNvPr id="6" name="Group 6"/>
          <p:cNvGrpSpPr/>
          <p:nvPr/>
        </p:nvGrpSpPr>
        <p:grpSpPr>
          <a:xfrm>
            <a:off x="812800" y="812800"/>
            <a:ext cx="10566400" cy="2552700"/>
            <a:chOff x="0" y="0"/>
            <a:chExt cx="21132800" cy="5105400"/>
          </a:xfrm>
        </p:grpSpPr>
        <p:sp>
          <p:nvSpPr>
            <p:cNvPr id="7" name="AutoShape 7"/>
            <p:cNvSpPr/>
            <p:nvPr/>
          </p:nvSpPr>
          <p:spPr>
            <a:xfrm>
              <a:off x="0" y="0"/>
              <a:ext cx="21132800" cy="5105400"/>
            </a:xfrm>
            <a:prstGeom prst="rect">
              <a:avLst/>
            </a:prstGeom>
            <a:solidFill>
              <a:srgbClr val="F6DD76"/>
            </a:solidFill>
          </p:spPr>
        </p:sp>
      </p:grpSp>
      <p:grpSp>
        <p:nvGrpSpPr>
          <p:cNvPr id="8" name="Group 8"/>
          <p:cNvGrpSpPr/>
          <p:nvPr/>
        </p:nvGrpSpPr>
        <p:grpSpPr>
          <a:xfrm>
            <a:off x="812800" y="812800"/>
            <a:ext cx="3072357" cy="524496"/>
            <a:chOff x="0" y="0"/>
            <a:chExt cx="6144714" cy="1048992"/>
          </a:xfrm>
        </p:grpSpPr>
        <p:sp>
          <p:nvSpPr>
            <p:cNvPr id="9" name="AutoShape 9"/>
            <p:cNvSpPr/>
            <p:nvPr/>
          </p:nvSpPr>
          <p:spPr>
            <a:xfrm>
              <a:off x="0" y="0"/>
              <a:ext cx="6144714" cy="1048992"/>
            </a:xfrm>
            <a:prstGeom prst="rect">
              <a:avLst/>
            </a:prstGeom>
            <a:solidFill>
              <a:srgbClr val="50DEE4"/>
            </a:solidFill>
          </p:spPr>
        </p:sp>
      </p:grpSp>
      <p:sp>
        <p:nvSpPr>
          <p:cNvPr id="10" name="TextBox 10"/>
          <p:cNvSpPr txBox="1"/>
          <p:nvPr/>
        </p:nvSpPr>
        <p:spPr>
          <a:xfrm>
            <a:off x="812800" y="847506"/>
            <a:ext cx="3072357" cy="381130"/>
          </a:xfrm>
          <a:prstGeom prst="rect">
            <a:avLst/>
          </a:prstGeom>
        </p:spPr>
        <p:txBody>
          <a:bodyPr lIns="0" tIns="0" rIns="0" bIns="0" rtlCol="0" anchor="t">
            <a:spAutoFit/>
          </a:bodyPr>
          <a:lstStyle/>
          <a:p>
            <a:pPr algn="ctr" defTabSz="609630">
              <a:lnSpc>
                <a:spcPts val="3267"/>
              </a:lnSpc>
            </a:pPr>
            <a:r>
              <a:rPr lang="en-US" sz="2333">
                <a:solidFill>
                  <a:srgbClr val="000000"/>
                </a:solidFill>
                <a:latin typeface="Lato"/>
              </a:rPr>
              <a:t>Commercialization</a:t>
            </a:r>
          </a:p>
        </p:txBody>
      </p:sp>
      <p:grpSp>
        <p:nvGrpSpPr>
          <p:cNvPr id="11" name="Group 11"/>
          <p:cNvGrpSpPr/>
          <p:nvPr/>
        </p:nvGrpSpPr>
        <p:grpSpPr>
          <a:xfrm>
            <a:off x="812800" y="3492500"/>
            <a:ext cx="3072357" cy="524496"/>
            <a:chOff x="0" y="0"/>
            <a:chExt cx="6144714" cy="1048992"/>
          </a:xfrm>
        </p:grpSpPr>
        <p:sp>
          <p:nvSpPr>
            <p:cNvPr id="12" name="AutoShape 12"/>
            <p:cNvSpPr/>
            <p:nvPr/>
          </p:nvSpPr>
          <p:spPr>
            <a:xfrm>
              <a:off x="0" y="0"/>
              <a:ext cx="6144714" cy="1048992"/>
            </a:xfrm>
            <a:prstGeom prst="rect">
              <a:avLst/>
            </a:prstGeom>
            <a:solidFill>
              <a:srgbClr val="50DEE4"/>
            </a:solidFill>
          </p:spPr>
        </p:sp>
      </p:grpSp>
      <p:sp>
        <p:nvSpPr>
          <p:cNvPr id="13" name="TextBox 13"/>
          <p:cNvSpPr txBox="1"/>
          <p:nvPr/>
        </p:nvSpPr>
        <p:spPr>
          <a:xfrm>
            <a:off x="812800" y="3527206"/>
            <a:ext cx="3072357" cy="381130"/>
          </a:xfrm>
          <a:prstGeom prst="rect">
            <a:avLst/>
          </a:prstGeom>
        </p:spPr>
        <p:txBody>
          <a:bodyPr lIns="0" tIns="0" rIns="0" bIns="0" rtlCol="0" anchor="t">
            <a:spAutoFit/>
          </a:bodyPr>
          <a:lstStyle/>
          <a:p>
            <a:pPr algn="ctr" defTabSz="609630">
              <a:lnSpc>
                <a:spcPts val="3267"/>
              </a:lnSpc>
            </a:pPr>
            <a:r>
              <a:rPr lang="en-US" sz="2333">
                <a:solidFill>
                  <a:srgbClr val="000000"/>
                </a:solidFill>
                <a:latin typeface="Lato"/>
              </a:rPr>
              <a:t>5 Year Plan</a:t>
            </a:r>
          </a:p>
        </p:txBody>
      </p:sp>
      <p:sp>
        <p:nvSpPr>
          <p:cNvPr id="14" name="TextBox 14"/>
          <p:cNvSpPr txBox="1"/>
          <p:nvPr/>
        </p:nvSpPr>
        <p:spPr>
          <a:xfrm>
            <a:off x="1270001" y="1520027"/>
            <a:ext cx="9299431" cy="1664238"/>
          </a:xfrm>
          <a:prstGeom prst="rect">
            <a:avLst/>
          </a:prstGeom>
        </p:spPr>
        <p:txBody>
          <a:bodyPr wrap="square" lIns="0" tIns="0" rIns="0" bIns="0" rtlCol="0" anchor="t">
            <a:spAutoFit/>
          </a:bodyPr>
          <a:lstStyle/>
          <a:p>
            <a:pPr algn="ctr" defTabSz="609630">
              <a:lnSpc>
                <a:spcPts val="3267"/>
              </a:lnSpc>
            </a:pPr>
            <a:r>
              <a:rPr lang="en-US" sz="2333" dirty="0">
                <a:solidFill>
                  <a:srgbClr val="000000"/>
                </a:solidFill>
                <a:latin typeface="Open Sans"/>
              </a:rPr>
              <a:t>Mass Production of this product is easily Possible. The Circuit Boards would be Printed, and the components assembled and Sealed by Hand, and the User can easily Order this finished product online, while an electrician could install it instantly. </a:t>
            </a:r>
          </a:p>
        </p:txBody>
      </p:sp>
      <p:sp>
        <p:nvSpPr>
          <p:cNvPr id="15" name="TextBox 15"/>
          <p:cNvSpPr txBox="1"/>
          <p:nvPr/>
        </p:nvSpPr>
        <p:spPr>
          <a:xfrm>
            <a:off x="1217685" y="4176251"/>
            <a:ext cx="9756631" cy="1723549"/>
          </a:xfrm>
          <a:prstGeom prst="rect">
            <a:avLst/>
          </a:prstGeom>
        </p:spPr>
        <p:txBody>
          <a:bodyPr wrap="square" lIns="0" tIns="0" rIns="0" bIns="0" rtlCol="0" anchor="t">
            <a:spAutoFit/>
          </a:bodyPr>
          <a:lstStyle/>
          <a:p>
            <a:pPr marL="342917" indent="-342917" defTabSz="609630">
              <a:buFontTx/>
              <a:buAutoNum type="arabicPeriod"/>
            </a:pPr>
            <a:r>
              <a:rPr lang="en-IN" sz="1600" dirty="0">
                <a:solidFill>
                  <a:srgbClr val="000000"/>
                </a:solidFill>
                <a:latin typeface="Open Sans"/>
              </a:rPr>
              <a:t>We intend to assemble the product by hand for the first Year</a:t>
            </a:r>
          </a:p>
          <a:p>
            <a:pPr marL="342917" indent="-342917" defTabSz="609630">
              <a:buFontTx/>
              <a:buAutoNum type="arabicPeriod"/>
            </a:pPr>
            <a:r>
              <a:rPr lang="en-US" sz="1600" dirty="0">
                <a:solidFill>
                  <a:srgbClr val="000000"/>
                </a:solidFill>
                <a:latin typeface="Open Sans"/>
              </a:rPr>
              <a:t>By the Second Year, Efficiency of the Product will improve as we will cut down the Microprocessors used to only use their relevant circuitry. </a:t>
            </a:r>
          </a:p>
          <a:p>
            <a:pPr marL="342917" indent="-342917" defTabSz="609630">
              <a:buFontTx/>
              <a:buAutoNum type="arabicPeriod"/>
            </a:pPr>
            <a:r>
              <a:rPr lang="en-US" sz="1600" dirty="0">
                <a:solidFill>
                  <a:srgbClr val="000000"/>
                </a:solidFill>
                <a:latin typeface="Open Sans"/>
              </a:rPr>
              <a:t>By the Third Year we will have designed and implemented well Trained and Modelled AI into these Products</a:t>
            </a:r>
          </a:p>
          <a:p>
            <a:pPr marL="342917" indent="-342917" defTabSz="609630">
              <a:buFontTx/>
              <a:buAutoNum type="arabicPeriod"/>
            </a:pPr>
            <a:r>
              <a:rPr lang="en-US" sz="1600" dirty="0">
                <a:solidFill>
                  <a:srgbClr val="000000"/>
                </a:solidFill>
                <a:latin typeface="Open Sans"/>
              </a:rPr>
              <a:t>This AI could be installed into pre-existing Products by simple Software Updates. </a:t>
            </a:r>
          </a:p>
          <a:p>
            <a:pPr marL="342917" indent="-342917" defTabSz="609630">
              <a:buFontTx/>
              <a:buAutoNum type="arabicPeriod"/>
            </a:pPr>
            <a:r>
              <a:rPr lang="en-US" sz="1600" dirty="0">
                <a:solidFill>
                  <a:srgbClr val="000000"/>
                </a:solidFill>
                <a:latin typeface="Open Sans"/>
              </a:rPr>
              <a:t>By the 5</a:t>
            </a:r>
            <a:r>
              <a:rPr lang="en-US" sz="1600" baseline="30000" dirty="0">
                <a:solidFill>
                  <a:srgbClr val="000000"/>
                </a:solidFill>
                <a:latin typeface="Open Sans"/>
              </a:rPr>
              <a:t>th</a:t>
            </a:r>
            <a:r>
              <a:rPr lang="en-US" sz="1600" dirty="0">
                <a:solidFill>
                  <a:srgbClr val="000000"/>
                </a:solidFill>
                <a:latin typeface="Open Sans"/>
              </a:rPr>
              <a:t> Year we intend to completely automate production and thereby increase efficiency.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9"/>
          <p:cNvSpPr txBox="1">
            <a:spLocks noGrp="1"/>
          </p:cNvSpPr>
          <p:nvPr>
            <p:ph type="title"/>
          </p:nvPr>
        </p:nvSpPr>
        <p:spPr>
          <a:xfrm>
            <a:off x="3259289" y="2798665"/>
            <a:ext cx="5639200" cy="1122400"/>
          </a:xfrm>
          <a:prstGeom prst="rect">
            <a:avLst/>
          </a:prstGeom>
        </p:spPr>
        <p:txBody>
          <a:bodyPr spcFirstLastPara="1" wrap="square" lIns="121900" tIns="121900" rIns="121900" bIns="121900" anchor="ctr" anchorCtr="0">
            <a:noAutofit/>
          </a:bodyPr>
          <a:lstStyle/>
          <a:p>
            <a:r>
              <a:rPr lang="en-IN" dirty="0">
                <a:latin typeface="geosteam" pitchFamily="2" charset="0"/>
              </a:rPr>
              <a:t>Working</a:t>
            </a:r>
            <a:endParaRPr dirty="0">
              <a:latin typeface="geosteam" pitchFamily="2" charset="0"/>
            </a:endParaRPr>
          </a:p>
        </p:txBody>
      </p:sp>
      <p:sp>
        <p:nvSpPr>
          <p:cNvPr id="1972" name="Google Shape;1972;p59"/>
          <p:cNvSpPr txBox="1">
            <a:spLocks noGrp="1"/>
          </p:cNvSpPr>
          <p:nvPr>
            <p:ph type="title" idx="2"/>
          </p:nvPr>
        </p:nvSpPr>
        <p:spPr>
          <a:xfrm>
            <a:off x="4421400" y="1260300"/>
            <a:ext cx="3349200" cy="1052400"/>
          </a:xfrm>
          <a:prstGeom prst="rect">
            <a:avLst/>
          </a:prstGeom>
        </p:spPr>
        <p:txBody>
          <a:bodyPr spcFirstLastPara="1" wrap="square" lIns="121900" tIns="121900" rIns="121900" bIns="121900" anchor="b" anchorCtr="0">
            <a:noAutofit/>
          </a:bodyPr>
          <a:lstStyle/>
          <a:p>
            <a:r>
              <a:rPr lang="en" dirty="0"/>
              <a:t>02</a:t>
            </a:r>
            <a:endParaRPr dirty="0"/>
          </a:p>
        </p:txBody>
      </p:sp>
      <p:grpSp>
        <p:nvGrpSpPr>
          <p:cNvPr id="1974" name="Google Shape;1974;p59"/>
          <p:cNvGrpSpPr/>
          <p:nvPr/>
        </p:nvGrpSpPr>
        <p:grpSpPr>
          <a:xfrm>
            <a:off x="1258745" y="3678040"/>
            <a:ext cx="1533028" cy="3313145"/>
            <a:chOff x="-4707075" y="-435475"/>
            <a:chExt cx="657200" cy="1420325"/>
          </a:xfrm>
        </p:grpSpPr>
        <p:sp>
          <p:nvSpPr>
            <p:cNvPr id="1975" name="Google Shape;1975;p59"/>
            <p:cNvSpPr/>
            <p:nvPr/>
          </p:nvSpPr>
          <p:spPr>
            <a:xfrm>
              <a:off x="-4339500" y="-336625"/>
              <a:ext cx="179725" cy="942650"/>
            </a:xfrm>
            <a:custGeom>
              <a:avLst/>
              <a:gdLst/>
              <a:ahLst/>
              <a:cxnLst/>
              <a:rect l="l" t="t" r="r" b="b"/>
              <a:pathLst>
                <a:path w="7189" h="37706" extrusionOk="0">
                  <a:moveTo>
                    <a:pt x="6873" y="1"/>
                  </a:moveTo>
                  <a:cubicBezTo>
                    <a:pt x="6801" y="1"/>
                    <a:pt x="6730" y="26"/>
                    <a:pt x="6679" y="83"/>
                  </a:cubicBezTo>
                  <a:cubicBezTo>
                    <a:pt x="4789" y="2178"/>
                    <a:pt x="3786" y="4786"/>
                    <a:pt x="3090" y="7493"/>
                  </a:cubicBezTo>
                  <a:cubicBezTo>
                    <a:pt x="2255" y="10748"/>
                    <a:pt x="1643" y="14079"/>
                    <a:pt x="1158" y="17407"/>
                  </a:cubicBezTo>
                  <a:cubicBezTo>
                    <a:pt x="187" y="24016"/>
                    <a:pt x="0" y="30713"/>
                    <a:pt x="1377" y="37279"/>
                  </a:cubicBezTo>
                  <a:cubicBezTo>
                    <a:pt x="1369" y="37290"/>
                    <a:pt x="1363" y="37300"/>
                    <a:pt x="1359" y="37312"/>
                  </a:cubicBezTo>
                  <a:cubicBezTo>
                    <a:pt x="1243" y="37516"/>
                    <a:pt x="1424" y="37706"/>
                    <a:pt x="1603" y="37706"/>
                  </a:cubicBezTo>
                  <a:cubicBezTo>
                    <a:pt x="1683" y="37706"/>
                    <a:pt x="1762" y="37669"/>
                    <a:pt x="1815" y="37578"/>
                  </a:cubicBezTo>
                  <a:cubicBezTo>
                    <a:pt x="3212" y="35166"/>
                    <a:pt x="3463" y="31992"/>
                    <a:pt x="3842" y="29276"/>
                  </a:cubicBezTo>
                  <a:cubicBezTo>
                    <a:pt x="4280" y="26144"/>
                    <a:pt x="4630" y="23003"/>
                    <a:pt x="5000" y="19862"/>
                  </a:cubicBezTo>
                  <a:cubicBezTo>
                    <a:pt x="5756" y="13338"/>
                    <a:pt x="6478" y="6812"/>
                    <a:pt x="7170" y="283"/>
                  </a:cubicBezTo>
                  <a:cubicBezTo>
                    <a:pt x="7188" y="115"/>
                    <a:pt x="7028" y="1"/>
                    <a:pt x="687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6" name="Google Shape;1976;p59"/>
            <p:cNvSpPr/>
            <p:nvPr/>
          </p:nvSpPr>
          <p:spPr>
            <a:xfrm>
              <a:off x="-4310700" y="-120700"/>
              <a:ext cx="93875" cy="677725"/>
            </a:xfrm>
            <a:custGeom>
              <a:avLst/>
              <a:gdLst/>
              <a:ahLst/>
              <a:cxnLst/>
              <a:rect l="l" t="t" r="r" b="b"/>
              <a:pathLst>
                <a:path w="3755" h="27109" extrusionOk="0">
                  <a:moveTo>
                    <a:pt x="3689" y="1"/>
                  </a:moveTo>
                  <a:cubicBezTo>
                    <a:pt x="3663" y="1"/>
                    <a:pt x="3638" y="14"/>
                    <a:pt x="3632" y="43"/>
                  </a:cubicBezTo>
                  <a:cubicBezTo>
                    <a:pt x="2978" y="3657"/>
                    <a:pt x="2495" y="7310"/>
                    <a:pt x="2045" y="10960"/>
                  </a:cubicBezTo>
                  <a:cubicBezTo>
                    <a:pt x="2055" y="8796"/>
                    <a:pt x="1967" y="6624"/>
                    <a:pt x="1914" y="4468"/>
                  </a:cubicBezTo>
                  <a:cubicBezTo>
                    <a:pt x="1914" y="4428"/>
                    <a:pt x="1883" y="4409"/>
                    <a:pt x="1852" y="4409"/>
                  </a:cubicBezTo>
                  <a:cubicBezTo>
                    <a:pt x="1822" y="4409"/>
                    <a:pt x="1791" y="4428"/>
                    <a:pt x="1790" y="4468"/>
                  </a:cubicBezTo>
                  <a:cubicBezTo>
                    <a:pt x="1756" y="7281"/>
                    <a:pt x="1660" y="10120"/>
                    <a:pt x="1804" y="12931"/>
                  </a:cubicBezTo>
                  <a:cubicBezTo>
                    <a:pt x="1787" y="13058"/>
                    <a:pt x="1772" y="13185"/>
                    <a:pt x="1756" y="13312"/>
                  </a:cubicBezTo>
                  <a:cubicBezTo>
                    <a:pt x="1325" y="16896"/>
                    <a:pt x="841" y="20498"/>
                    <a:pt x="551" y="24105"/>
                  </a:cubicBezTo>
                  <a:cubicBezTo>
                    <a:pt x="286" y="20971"/>
                    <a:pt x="243" y="17838"/>
                    <a:pt x="355" y="14695"/>
                  </a:cubicBezTo>
                  <a:cubicBezTo>
                    <a:pt x="356" y="14673"/>
                    <a:pt x="340" y="14662"/>
                    <a:pt x="323" y="14662"/>
                  </a:cubicBezTo>
                  <a:cubicBezTo>
                    <a:pt x="305" y="14662"/>
                    <a:pt x="287" y="14673"/>
                    <a:pt x="285" y="14695"/>
                  </a:cubicBezTo>
                  <a:cubicBezTo>
                    <a:pt x="0" y="17986"/>
                    <a:pt x="104" y="21290"/>
                    <a:pt x="497" y="24567"/>
                  </a:cubicBezTo>
                  <a:cubicBezTo>
                    <a:pt x="499" y="24579"/>
                    <a:pt x="505" y="24590"/>
                    <a:pt x="514" y="24597"/>
                  </a:cubicBezTo>
                  <a:cubicBezTo>
                    <a:pt x="452" y="25416"/>
                    <a:pt x="397" y="26236"/>
                    <a:pt x="361" y="27054"/>
                  </a:cubicBezTo>
                  <a:cubicBezTo>
                    <a:pt x="359" y="27089"/>
                    <a:pt x="390" y="27109"/>
                    <a:pt x="419" y="27109"/>
                  </a:cubicBezTo>
                  <a:cubicBezTo>
                    <a:pt x="442" y="27109"/>
                    <a:pt x="463" y="27096"/>
                    <a:pt x="467" y="27069"/>
                  </a:cubicBezTo>
                  <a:cubicBezTo>
                    <a:pt x="732" y="25423"/>
                    <a:pt x="949" y="23770"/>
                    <a:pt x="1148" y="22113"/>
                  </a:cubicBezTo>
                  <a:cubicBezTo>
                    <a:pt x="1730" y="20319"/>
                    <a:pt x="2145" y="18405"/>
                    <a:pt x="2347" y="16548"/>
                  </a:cubicBezTo>
                  <a:cubicBezTo>
                    <a:pt x="2353" y="16502"/>
                    <a:pt x="2314" y="16477"/>
                    <a:pt x="2275" y="16477"/>
                  </a:cubicBezTo>
                  <a:cubicBezTo>
                    <a:pt x="2244" y="16477"/>
                    <a:pt x="2213" y="16493"/>
                    <a:pt x="2205" y="16528"/>
                  </a:cubicBezTo>
                  <a:cubicBezTo>
                    <a:pt x="1922" y="17784"/>
                    <a:pt x="1639" y="19042"/>
                    <a:pt x="1358" y="20302"/>
                  </a:cubicBezTo>
                  <a:cubicBezTo>
                    <a:pt x="1603" y="18123"/>
                    <a:pt x="1831" y="15943"/>
                    <a:pt x="2095" y="13770"/>
                  </a:cubicBezTo>
                  <a:cubicBezTo>
                    <a:pt x="2652" y="9203"/>
                    <a:pt x="3296" y="4639"/>
                    <a:pt x="3751" y="59"/>
                  </a:cubicBezTo>
                  <a:cubicBezTo>
                    <a:pt x="3755" y="22"/>
                    <a:pt x="3721" y="1"/>
                    <a:pt x="3689"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7" name="Google Shape;1977;p59"/>
            <p:cNvSpPr/>
            <p:nvPr/>
          </p:nvSpPr>
          <p:spPr>
            <a:xfrm>
              <a:off x="-4213200" y="-245925"/>
              <a:ext cx="22200" cy="81575"/>
            </a:xfrm>
            <a:custGeom>
              <a:avLst/>
              <a:gdLst/>
              <a:ahLst/>
              <a:cxnLst/>
              <a:rect l="l" t="t" r="r" b="b"/>
              <a:pathLst>
                <a:path w="888" h="3263" extrusionOk="0">
                  <a:moveTo>
                    <a:pt x="842" y="1"/>
                  </a:moveTo>
                  <a:cubicBezTo>
                    <a:pt x="831" y="1"/>
                    <a:pt x="820" y="6"/>
                    <a:pt x="814" y="19"/>
                  </a:cubicBezTo>
                  <a:cubicBezTo>
                    <a:pt x="370" y="1016"/>
                    <a:pt x="142" y="2149"/>
                    <a:pt x="3" y="3228"/>
                  </a:cubicBezTo>
                  <a:cubicBezTo>
                    <a:pt x="1" y="3250"/>
                    <a:pt x="21" y="3262"/>
                    <a:pt x="41" y="3262"/>
                  </a:cubicBezTo>
                  <a:cubicBezTo>
                    <a:pt x="57" y="3262"/>
                    <a:pt x="72" y="3254"/>
                    <a:pt x="75" y="3237"/>
                  </a:cubicBezTo>
                  <a:cubicBezTo>
                    <a:pt x="286" y="2152"/>
                    <a:pt x="609" y="1116"/>
                    <a:pt x="882" y="48"/>
                  </a:cubicBezTo>
                  <a:cubicBezTo>
                    <a:pt x="888" y="22"/>
                    <a:pt x="864" y="1"/>
                    <a:pt x="842"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8" name="Google Shape;1978;p59"/>
            <p:cNvSpPr/>
            <p:nvPr/>
          </p:nvSpPr>
          <p:spPr>
            <a:xfrm>
              <a:off x="-4453400" y="-435475"/>
              <a:ext cx="129450" cy="994000"/>
            </a:xfrm>
            <a:custGeom>
              <a:avLst/>
              <a:gdLst/>
              <a:ahLst/>
              <a:cxnLst/>
              <a:rect l="l" t="t" r="r" b="b"/>
              <a:pathLst>
                <a:path w="5178" h="39760" extrusionOk="0">
                  <a:moveTo>
                    <a:pt x="3768" y="1"/>
                  </a:moveTo>
                  <a:cubicBezTo>
                    <a:pt x="3692" y="1"/>
                    <a:pt x="3620" y="35"/>
                    <a:pt x="3576" y="119"/>
                  </a:cubicBezTo>
                  <a:cubicBezTo>
                    <a:pt x="2112" y="2935"/>
                    <a:pt x="1632" y="6105"/>
                    <a:pt x="1165" y="9213"/>
                  </a:cubicBezTo>
                  <a:cubicBezTo>
                    <a:pt x="649" y="12656"/>
                    <a:pt x="305" y="16127"/>
                    <a:pt x="198" y="19612"/>
                  </a:cubicBezTo>
                  <a:cubicBezTo>
                    <a:pt x="1" y="26255"/>
                    <a:pt x="583" y="33191"/>
                    <a:pt x="2835" y="39493"/>
                  </a:cubicBezTo>
                  <a:cubicBezTo>
                    <a:pt x="2840" y="39629"/>
                    <a:pt x="2940" y="39760"/>
                    <a:pt x="3076" y="39760"/>
                  </a:cubicBezTo>
                  <a:cubicBezTo>
                    <a:pt x="3117" y="39760"/>
                    <a:pt x="3162" y="39748"/>
                    <a:pt x="3208" y="39720"/>
                  </a:cubicBezTo>
                  <a:cubicBezTo>
                    <a:pt x="4179" y="39120"/>
                    <a:pt x="4324" y="37752"/>
                    <a:pt x="4540" y="36730"/>
                  </a:cubicBezTo>
                  <a:cubicBezTo>
                    <a:pt x="4873" y="35133"/>
                    <a:pt x="5026" y="33505"/>
                    <a:pt x="5072" y="31877"/>
                  </a:cubicBezTo>
                  <a:cubicBezTo>
                    <a:pt x="5177" y="28302"/>
                    <a:pt x="4821" y="24722"/>
                    <a:pt x="4665" y="21155"/>
                  </a:cubicBezTo>
                  <a:cubicBezTo>
                    <a:pt x="4498" y="17477"/>
                    <a:pt x="4414" y="13800"/>
                    <a:pt x="4412" y="10123"/>
                  </a:cubicBezTo>
                  <a:cubicBezTo>
                    <a:pt x="4408" y="8360"/>
                    <a:pt x="4427" y="6596"/>
                    <a:pt x="4460" y="4836"/>
                  </a:cubicBezTo>
                  <a:cubicBezTo>
                    <a:pt x="4489" y="3263"/>
                    <a:pt x="4517" y="1717"/>
                    <a:pt x="4049" y="201"/>
                  </a:cubicBezTo>
                  <a:cubicBezTo>
                    <a:pt x="4011" y="85"/>
                    <a:pt x="3886" y="1"/>
                    <a:pt x="3768"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9" name="Google Shape;1979;p59"/>
            <p:cNvSpPr/>
            <p:nvPr/>
          </p:nvSpPr>
          <p:spPr>
            <a:xfrm>
              <a:off x="-4428600" y="-377400"/>
              <a:ext cx="84450" cy="890025"/>
            </a:xfrm>
            <a:custGeom>
              <a:avLst/>
              <a:gdLst/>
              <a:ahLst/>
              <a:cxnLst/>
              <a:rect l="l" t="t" r="r" b="b"/>
              <a:pathLst>
                <a:path w="3378" h="35601" extrusionOk="0">
                  <a:moveTo>
                    <a:pt x="2748" y="1"/>
                  </a:moveTo>
                  <a:cubicBezTo>
                    <a:pt x="2725" y="1"/>
                    <a:pt x="2701" y="16"/>
                    <a:pt x="2698" y="44"/>
                  </a:cubicBezTo>
                  <a:cubicBezTo>
                    <a:pt x="2192" y="4020"/>
                    <a:pt x="1837" y="8030"/>
                    <a:pt x="1629" y="12053"/>
                  </a:cubicBezTo>
                  <a:cubicBezTo>
                    <a:pt x="1420" y="10070"/>
                    <a:pt x="1288" y="8093"/>
                    <a:pt x="1369" y="6070"/>
                  </a:cubicBezTo>
                  <a:cubicBezTo>
                    <a:pt x="1369" y="6058"/>
                    <a:pt x="1360" y="6052"/>
                    <a:pt x="1351" y="6052"/>
                  </a:cubicBezTo>
                  <a:cubicBezTo>
                    <a:pt x="1341" y="6052"/>
                    <a:pt x="1332" y="6058"/>
                    <a:pt x="1331" y="6070"/>
                  </a:cubicBezTo>
                  <a:cubicBezTo>
                    <a:pt x="1159" y="8497"/>
                    <a:pt x="1165" y="11005"/>
                    <a:pt x="1569" y="13425"/>
                  </a:cubicBezTo>
                  <a:cubicBezTo>
                    <a:pt x="1331" y="19008"/>
                    <a:pt x="1384" y="24611"/>
                    <a:pt x="1783" y="30174"/>
                  </a:cubicBezTo>
                  <a:cubicBezTo>
                    <a:pt x="796" y="26156"/>
                    <a:pt x="252" y="22085"/>
                    <a:pt x="216" y="17932"/>
                  </a:cubicBezTo>
                  <a:cubicBezTo>
                    <a:pt x="216" y="17898"/>
                    <a:pt x="190" y="17881"/>
                    <a:pt x="164" y="17881"/>
                  </a:cubicBezTo>
                  <a:cubicBezTo>
                    <a:pt x="138" y="17881"/>
                    <a:pt x="111" y="17898"/>
                    <a:pt x="110" y="17932"/>
                  </a:cubicBezTo>
                  <a:cubicBezTo>
                    <a:pt x="1" y="22500"/>
                    <a:pt x="573" y="27086"/>
                    <a:pt x="1872" y="31470"/>
                  </a:cubicBezTo>
                  <a:cubicBezTo>
                    <a:pt x="1875" y="31476"/>
                    <a:pt x="1881" y="31477"/>
                    <a:pt x="1882" y="31483"/>
                  </a:cubicBezTo>
                  <a:cubicBezTo>
                    <a:pt x="1993" y="32839"/>
                    <a:pt x="2123" y="34193"/>
                    <a:pt x="2274" y="35543"/>
                  </a:cubicBezTo>
                  <a:cubicBezTo>
                    <a:pt x="2278" y="35581"/>
                    <a:pt x="2310" y="35601"/>
                    <a:pt x="2340" y="35601"/>
                  </a:cubicBezTo>
                  <a:cubicBezTo>
                    <a:pt x="2369" y="35601"/>
                    <a:pt x="2396" y="35582"/>
                    <a:pt x="2394" y="35543"/>
                  </a:cubicBezTo>
                  <a:cubicBezTo>
                    <a:pt x="2349" y="34739"/>
                    <a:pt x="2316" y="33937"/>
                    <a:pt x="2277" y="33134"/>
                  </a:cubicBezTo>
                  <a:cubicBezTo>
                    <a:pt x="2289" y="33117"/>
                    <a:pt x="2298" y="33099"/>
                    <a:pt x="2303" y="33080"/>
                  </a:cubicBezTo>
                  <a:cubicBezTo>
                    <a:pt x="3007" y="30064"/>
                    <a:pt x="3377" y="26772"/>
                    <a:pt x="3054" y="23685"/>
                  </a:cubicBezTo>
                  <a:cubicBezTo>
                    <a:pt x="3054" y="23665"/>
                    <a:pt x="3039" y="23656"/>
                    <a:pt x="3025" y="23656"/>
                  </a:cubicBezTo>
                  <a:cubicBezTo>
                    <a:pt x="3010" y="23656"/>
                    <a:pt x="2995" y="23665"/>
                    <a:pt x="2995" y="23685"/>
                  </a:cubicBezTo>
                  <a:cubicBezTo>
                    <a:pt x="2912" y="26533"/>
                    <a:pt x="2738" y="29268"/>
                    <a:pt x="2225" y="32055"/>
                  </a:cubicBezTo>
                  <a:cubicBezTo>
                    <a:pt x="2077" y="28743"/>
                    <a:pt x="1990" y="25436"/>
                    <a:pt x="1966" y="22132"/>
                  </a:cubicBezTo>
                  <a:cubicBezTo>
                    <a:pt x="2544" y="19224"/>
                    <a:pt x="2775" y="16185"/>
                    <a:pt x="2774" y="13247"/>
                  </a:cubicBezTo>
                  <a:cubicBezTo>
                    <a:pt x="2774" y="13229"/>
                    <a:pt x="2760" y="13220"/>
                    <a:pt x="2747" y="13220"/>
                  </a:cubicBezTo>
                  <a:cubicBezTo>
                    <a:pt x="2734" y="13220"/>
                    <a:pt x="2720" y="13229"/>
                    <a:pt x="2720" y="13247"/>
                  </a:cubicBezTo>
                  <a:cubicBezTo>
                    <a:pt x="2588" y="15848"/>
                    <a:pt x="2304" y="18399"/>
                    <a:pt x="1955" y="20960"/>
                  </a:cubicBezTo>
                  <a:cubicBezTo>
                    <a:pt x="1927" y="13988"/>
                    <a:pt x="2177" y="7025"/>
                    <a:pt x="2787" y="44"/>
                  </a:cubicBezTo>
                  <a:cubicBezTo>
                    <a:pt x="2790" y="15"/>
                    <a:pt x="2770" y="1"/>
                    <a:pt x="274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0" name="Google Shape;1980;p59"/>
            <p:cNvSpPr/>
            <p:nvPr/>
          </p:nvSpPr>
          <p:spPr>
            <a:xfrm>
              <a:off x="-4297550" y="-202375"/>
              <a:ext cx="247675" cy="802875"/>
            </a:xfrm>
            <a:custGeom>
              <a:avLst/>
              <a:gdLst/>
              <a:ahLst/>
              <a:cxnLst/>
              <a:rect l="l" t="t" r="r" b="b"/>
              <a:pathLst>
                <a:path w="9907" h="32115" extrusionOk="0">
                  <a:moveTo>
                    <a:pt x="9232" y="0"/>
                  </a:moveTo>
                  <a:cubicBezTo>
                    <a:pt x="9120" y="0"/>
                    <a:pt x="9002" y="53"/>
                    <a:pt x="8941" y="145"/>
                  </a:cubicBezTo>
                  <a:cubicBezTo>
                    <a:pt x="5944" y="4630"/>
                    <a:pt x="4148" y="9754"/>
                    <a:pt x="2822" y="14954"/>
                  </a:cubicBezTo>
                  <a:cubicBezTo>
                    <a:pt x="1454" y="20307"/>
                    <a:pt x="86" y="25851"/>
                    <a:pt x="236" y="31409"/>
                  </a:cubicBezTo>
                  <a:cubicBezTo>
                    <a:pt x="185" y="31522"/>
                    <a:pt x="137" y="31634"/>
                    <a:pt x="86" y="31741"/>
                  </a:cubicBezTo>
                  <a:cubicBezTo>
                    <a:pt x="0" y="31937"/>
                    <a:pt x="162" y="32114"/>
                    <a:pt x="321" y="32114"/>
                  </a:cubicBezTo>
                  <a:cubicBezTo>
                    <a:pt x="393" y="32114"/>
                    <a:pt x="465" y="32077"/>
                    <a:pt x="511" y="31988"/>
                  </a:cubicBezTo>
                  <a:cubicBezTo>
                    <a:pt x="3093" y="27037"/>
                    <a:pt x="4851" y="21655"/>
                    <a:pt x="6327" y="16283"/>
                  </a:cubicBezTo>
                  <a:cubicBezTo>
                    <a:pt x="7060" y="13609"/>
                    <a:pt x="7717" y="10917"/>
                    <a:pt x="8351" y="8223"/>
                  </a:cubicBezTo>
                  <a:cubicBezTo>
                    <a:pt x="8964" y="5632"/>
                    <a:pt x="9906" y="2898"/>
                    <a:pt x="9501" y="215"/>
                  </a:cubicBezTo>
                  <a:cubicBezTo>
                    <a:pt x="9476" y="66"/>
                    <a:pt x="9357" y="0"/>
                    <a:pt x="92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1" name="Google Shape;1981;p59"/>
            <p:cNvSpPr/>
            <p:nvPr/>
          </p:nvSpPr>
          <p:spPr>
            <a:xfrm>
              <a:off x="-4298475" y="-134100"/>
              <a:ext cx="219600" cy="741750"/>
            </a:xfrm>
            <a:custGeom>
              <a:avLst/>
              <a:gdLst/>
              <a:ahLst/>
              <a:cxnLst/>
              <a:rect l="l" t="t" r="r" b="b"/>
              <a:pathLst>
                <a:path w="8784" h="29670" extrusionOk="0">
                  <a:moveTo>
                    <a:pt x="8721" y="1"/>
                  </a:moveTo>
                  <a:cubicBezTo>
                    <a:pt x="8705" y="1"/>
                    <a:pt x="8690" y="8"/>
                    <a:pt x="8682" y="25"/>
                  </a:cubicBezTo>
                  <a:cubicBezTo>
                    <a:pt x="6503" y="4537"/>
                    <a:pt x="5030" y="9251"/>
                    <a:pt x="3806" y="14097"/>
                  </a:cubicBezTo>
                  <a:lnTo>
                    <a:pt x="3784" y="14189"/>
                  </a:lnTo>
                  <a:cubicBezTo>
                    <a:pt x="4122" y="12088"/>
                    <a:pt x="4547" y="10004"/>
                    <a:pt x="5057" y="7934"/>
                  </a:cubicBezTo>
                  <a:cubicBezTo>
                    <a:pt x="5069" y="7887"/>
                    <a:pt x="5031" y="7857"/>
                    <a:pt x="4994" y="7857"/>
                  </a:cubicBezTo>
                  <a:cubicBezTo>
                    <a:pt x="4970" y="7857"/>
                    <a:pt x="4946" y="7870"/>
                    <a:pt x="4938" y="7901"/>
                  </a:cubicBezTo>
                  <a:cubicBezTo>
                    <a:pt x="4291" y="10336"/>
                    <a:pt x="3821" y="12811"/>
                    <a:pt x="3501" y="15309"/>
                  </a:cubicBezTo>
                  <a:cubicBezTo>
                    <a:pt x="2998" y="17299"/>
                    <a:pt x="2500" y="19289"/>
                    <a:pt x="2005" y="21281"/>
                  </a:cubicBezTo>
                  <a:cubicBezTo>
                    <a:pt x="2099" y="20258"/>
                    <a:pt x="2186" y="19233"/>
                    <a:pt x="2322" y="18212"/>
                  </a:cubicBezTo>
                  <a:cubicBezTo>
                    <a:pt x="2325" y="18184"/>
                    <a:pt x="2300" y="18168"/>
                    <a:pt x="2276" y="18168"/>
                  </a:cubicBezTo>
                  <a:cubicBezTo>
                    <a:pt x="2257" y="18168"/>
                    <a:pt x="2239" y="18178"/>
                    <a:pt x="2235" y="18200"/>
                  </a:cubicBezTo>
                  <a:cubicBezTo>
                    <a:pt x="2018" y="19517"/>
                    <a:pt x="1828" y="20853"/>
                    <a:pt x="1779" y="22191"/>
                  </a:cubicBezTo>
                  <a:cubicBezTo>
                    <a:pt x="1169" y="24659"/>
                    <a:pt x="575" y="27129"/>
                    <a:pt x="8" y="29608"/>
                  </a:cubicBezTo>
                  <a:cubicBezTo>
                    <a:pt x="0" y="29645"/>
                    <a:pt x="30" y="29670"/>
                    <a:pt x="59" y="29670"/>
                  </a:cubicBezTo>
                  <a:cubicBezTo>
                    <a:pt x="79" y="29670"/>
                    <a:pt x="97" y="29659"/>
                    <a:pt x="104" y="29635"/>
                  </a:cubicBezTo>
                  <a:cubicBezTo>
                    <a:pt x="945" y="26589"/>
                    <a:pt x="1740" y="23532"/>
                    <a:pt x="2519" y="20472"/>
                  </a:cubicBezTo>
                  <a:cubicBezTo>
                    <a:pt x="3541" y="18178"/>
                    <a:pt x="4574" y="15882"/>
                    <a:pt x="5511" y="13553"/>
                  </a:cubicBezTo>
                  <a:cubicBezTo>
                    <a:pt x="5532" y="13502"/>
                    <a:pt x="5479" y="13459"/>
                    <a:pt x="5432" y="13459"/>
                  </a:cubicBezTo>
                  <a:cubicBezTo>
                    <a:pt x="5408" y="13459"/>
                    <a:pt x="5386" y="13470"/>
                    <a:pt x="5375" y="13495"/>
                  </a:cubicBezTo>
                  <a:cubicBezTo>
                    <a:pt x="4435" y="15551"/>
                    <a:pt x="3571" y="17645"/>
                    <a:pt x="2708" y="19735"/>
                  </a:cubicBezTo>
                  <a:cubicBezTo>
                    <a:pt x="3158" y="17959"/>
                    <a:pt x="3607" y="16183"/>
                    <a:pt x="4055" y="14405"/>
                  </a:cubicBezTo>
                  <a:cubicBezTo>
                    <a:pt x="4468" y="12759"/>
                    <a:pt x="4878" y="11114"/>
                    <a:pt x="5352" y="9487"/>
                  </a:cubicBezTo>
                  <a:cubicBezTo>
                    <a:pt x="6220" y="8000"/>
                    <a:pt x="7036" y="6492"/>
                    <a:pt x="7978" y="5047"/>
                  </a:cubicBezTo>
                  <a:cubicBezTo>
                    <a:pt x="8004" y="5010"/>
                    <a:pt x="7969" y="4975"/>
                    <a:pt x="7935" y="4975"/>
                  </a:cubicBezTo>
                  <a:cubicBezTo>
                    <a:pt x="7920" y="4975"/>
                    <a:pt x="7905" y="4981"/>
                    <a:pt x="7895" y="4997"/>
                  </a:cubicBezTo>
                  <a:cubicBezTo>
                    <a:pt x="6997" y="6295"/>
                    <a:pt x="6141" y="7657"/>
                    <a:pt x="5467" y="9094"/>
                  </a:cubicBezTo>
                  <a:cubicBezTo>
                    <a:pt x="5633" y="8537"/>
                    <a:pt x="5807" y="7984"/>
                    <a:pt x="5994" y="7434"/>
                  </a:cubicBezTo>
                  <a:cubicBezTo>
                    <a:pt x="6841" y="4946"/>
                    <a:pt x="7887" y="2536"/>
                    <a:pt x="8772" y="63"/>
                  </a:cubicBezTo>
                  <a:cubicBezTo>
                    <a:pt x="8783" y="28"/>
                    <a:pt x="8751" y="1"/>
                    <a:pt x="872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2" name="Google Shape;1982;p59"/>
            <p:cNvSpPr/>
            <p:nvPr/>
          </p:nvSpPr>
          <p:spPr>
            <a:xfrm>
              <a:off x="-4599750" y="-345775"/>
              <a:ext cx="209225" cy="891700"/>
            </a:xfrm>
            <a:custGeom>
              <a:avLst/>
              <a:gdLst/>
              <a:ahLst/>
              <a:cxnLst/>
              <a:rect l="l" t="t" r="r" b="b"/>
              <a:pathLst>
                <a:path w="8369" h="35668" extrusionOk="0">
                  <a:moveTo>
                    <a:pt x="798" y="0"/>
                  </a:moveTo>
                  <a:cubicBezTo>
                    <a:pt x="740" y="0"/>
                    <a:pt x="680" y="9"/>
                    <a:pt x="617" y="30"/>
                  </a:cubicBezTo>
                  <a:cubicBezTo>
                    <a:pt x="47" y="206"/>
                    <a:pt x="99" y="990"/>
                    <a:pt x="80" y="1439"/>
                  </a:cubicBezTo>
                  <a:cubicBezTo>
                    <a:pt x="11" y="2801"/>
                    <a:pt x="1" y="4173"/>
                    <a:pt x="1" y="5537"/>
                  </a:cubicBezTo>
                  <a:cubicBezTo>
                    <a:pt x="16" y="10834"/>
                    <a:pt x="417" y="16169"/>
                    <a:pt x="1340" y="21392"/>
                  </a:cubicBezTo>
                  <a:cubicBezTo>
                    <a:pt x="2227" y="26366"/>
                    <a:pt x="3903" y="31510"/>
                    <a:pt x="7627" y="35085"/>
                  </a:cubicBezTo>
                  <a:cubicBezTo>
                    <a:pt x="7622" y="35206"/>
                    <a:pt x="7627" y="35323"/>
                    <a:pt x="7622" y="35444"/>
                  </a:cubicBezTo>
                  <a:cubicBezTo>
                    <a:pt x="7617" y="35594"/>
                    <a:pt x="7729" y="35667"/>
                    <a:pt x="7844" y="35667"/>
                  </a:cubicBezTo>
                  <a:cubicBezTo>
                    <a:pt x="7943" y="35667"/>
                    <a:pt x="8045" y="35612"/>
                    <a:pt x="8076" y="35504"/>
                  </a:cubicBezTo>
                  <a:cubicBezTo>
                    <a:pt x="8095" y="35520"/>
                    <a:pt x="8115" y="35537"/>
                    <a:pt x="8131" y="35556"/>
                  </a:cubicBezTo>
                  <a:cubicBezTo>
                    <a:pt x="8139" y="35563"/>
                    <a:pt x="8148" y="35566"/>
                    <a:pt x="8157" y="35566"/>
                  </a:cubicBezTo>
                  <a:cubicBezTo>
                    <a:pt x="8189" y="35566"/>
                    <a:pt x="8217" y="35528"/>
                    <a:pt x="8188" y="35499"/>
                  </a:cubicBezTo>
                  <a:cubicBezTo>
                    <a:pt x="8155" y="35462"/>
                    <a:pt x="8122" y="35424"/>
                    <a:pt x="8089" y="35393"/>
                  </a:cubicBezTo>
                  <a:cubicBezTo>
                    <a:pt x="8369" y="24771"/>
                    <a:pt x="5662" y="14418"/>
                    <a:pt x="2666" y="4319"/>
                  </a:cubicBezTo>
                  <a:cubicBezTo>
                    <a:pt x="2316" y="3138"/>
                    <a:pt x="2097" y="1706"/>
                    <a:pt x="1527" y="613"/>
                  </a:cubicBezTo>
                  <a:cubicBezTo>
                    <a:pt x="1383" y="329"/>
                    <a:pt x="1140" y="0"/>
                    <a:pt x="798"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3" name="Google Shape;1983;p59"/>
            <p:cNvSpPr/>
            <p:nvPr/>
          </p:nvSpPr>
          <p:spPr>
            <a:xfrm>
              <a:off x="-4569950" y="-251100"/>
              <a:ext cx="139325" cy="724575"/>
            </a:xfrm>
            <a:custGeom>
              <a:avLst/>
              <a:gdLst/>
              <a:ahLst/>
              <a:cxnLst/>
              <a:rect l="l" t="t" r="r" b="b"/>
              <a:pathLst>
                <a:path w="5573" h="28983" extrusionOk="0">
                  <a:moveTo>
                    <a:pt x="44" y="1"/>
                  </a:moveTo>
                  <a:cubicBezTo>
                    <a:pt x="22" y="1"/>
                    <a:pt x="1" y="15"/>
                    <a:pt x="1" y="45"/>
                  </a:cubicBezTo>
                  <a:cubicBezTo>
                    <a:pt x="244" y="4803"/>
                    <a:pt x="1389" y="9506"/>
                    <a:pt x="2330" y="14161"/>
                  </a:cubicBezTo>
                  <a:cubicBezTo>
                    <a:pt x="2616" y="15571"/>
                    <a:pt x="2907" y="16978"/>
                    <a:pt x="3210" y="18383"/>
                  </a:cubicBezTo>
                  <a:cubicBezTo>
                    <a:pt x="2019" y="15091"/>
                    <a:pt x="1128" y="11752"/>
                    <a:pt x="158" y="8379"/>
                  </a:cubicBezTo>
                  <a:cubicBezTo>
                    <a:pt x="155" y="8370"/>
                    <a:pt x="149" y="8365"/>
                    <a:pt x="142" y="8365"/>
                  </a:cubicBezTo>
                  <a:cubicBezTo>
                    <a:pt x="131" y="8365"/>
                    <a:pt x="121" y="8375"/>
                    <a:pt x="123" y="8388"/>
                  </a:cubicBezTo>
                  <a:cubicBezTo>
                    <a:pt x="673" y="12209"/>
                    <a:pt x="1984" y="16044"/>
                    <a:pt x="3446" y="19604"/>
                  </a:cubicBezTo>
                  <a:cubicBezTo>
                    <a:pt x="3454" y="19622"/>
                    <a:pt x="3469" y="19630"/>
                    <a:pt x="3481" y="19640"/>
                  </a:cubicBezTo>
                  <a:cubicBezTo>
                    <a:pt x="4154" y="22754"/>
                    <a:pt x="4850" y="25862"/>
                    <a:pt x="5547" y="28974"/>
                  </a:cubicBezTo>
                  <a:cubicBezTo>
                    <a:pt x="5548" y="28980"/>
                    <a:pt x="5553" y="28983"/>
                    <a:pt x="5558" y="28983"/>
                  </a:cubicBezTo>
                  <a:cubicBezTo>
                    <a:pt x="5565" y="28983"/>
                    <a:pt x="5573" y="28977"/>
                    <a:pt x="5571" y="28968"/>
                  </a:cubicBezTo>
                  <a:cubicBezTo>
                    <a:pt x="5308" y="27531"/>
                    <a:pt x="5041" y="26096"/>
                    <a:pt x="4777" y="24661"/>
                  </a:cubicBezTo>
                  <a:cubicBezTo>
                    <a:pt x="4792" y="24653"/>
                    <a:pt x="4802" y="24638"/>
                    <a:pt x="4804" y="24620"/>
                  </a:cubicBezTo>
                  <a:cubicBezTo>
                    <a:pt x="5151" y="21524"/>
                    <a:pt x="4750" y="18120"/>
                    <a:pt x="3939" y="15118"/>
                  </a:cubicBezTo>
                  <a:cubicBezTo>
                    <a:pt x="3933" y="15095"/>
                    <a:pt x="3916" y="15085"/>
                    <a:pt x="3899" y="15085"/>
                  </a:cubicBezTo>
                  <a:cubicBezTo>
                    <a:pt x="3873" y="15085"/>
                    <a:pt x="3845" y="15107"/>
                    <a:pt x="3852" y="15142"/>
                  </a:cubicBezTo>
                  <a:cubicBezTo>
                    <a:pt x="4407" y="18178"/>
                    <a:pt x="4593" y="21110"/>
                    <a:pt x="4684" y="24171"/>
                  </a:cubicBezTo>
                  <a:cubicBezTo>
                    <a:pt x="4085" y="20947"/>
                    <a:pt x="3473" y="17726"/>
                    <a:pt x="2813" y="14512"/>
                  </a:cubicBezTo>
                  <a:cubicBezTo>
                    <a:pt x="2448" y="12729"/>
                    <a:pt x="2041" y="10947"/>
                    <a:pt x="1649" y="9159"/>
                  </a:cubicBezTo>
                  <a:cubicBezTo>
                    <a:pt x="1580" y="7174"/>
                    <a:pt x="1410" y="5172"/>
                    <a:pt x="1073" y="3218"/>
                  </a:cubicBezTo>
                  <a:cubicBezTo>
                    <a:pt x="1069" y="3198"/>
                    <a:pt x="1053" y="3189"/>
                    <a:pt x="1036" y="3189"/>
                  </a:cubicBezTo>
                  <a:cubicBezTo>
                    <a:pt x="1015" y="3189"/>
                    <a:pt x="992" y="3203"/>
                    <a:pt x="995" y="3228"/>
                  </a:cubicBezTo>
                  <a:cubicBezTo>
                    <a:pt x="1122" y="4735"/>
                    <a:pt x="1239" y="6241"/>
                    <a:pt x="1347" y="7745"/>
                  </a:cubicBezTo>
                  <a:cubicBezTo>
                    <a:pt x="806" y="5193"/>
                    <a:pt x="331" y="2631"/>
                    <a:pt x="93" y="45"/>
                  </a:cubicBezTo>
                  <a:cubicBezTo>
                    <a:pt x="90" y="16"/>
                    <a:pt x="67" y="1"/>
                    <a:pt x="44"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4" name="Google Shape;1984;p59"/>
            <p:cNvSpPr/>
            <p:nvPr/>
          </p:nvSpPr>
          <p:spPr>
            <a:xfrm>
              <a:off x="-4528000" y="253050"/>
              <a:ext cx="90550" cy="195025"/>
            </a:xfrm>
            <a:custGeom>
              <a:avLst/>
              <a:gdLst/>
              <a:ahLst/>
              <a:cxnLst/>
              <a:rect l="l" t="t" r="r" b="b"/>
              <a:pathLst>
                <a:path w="3622" h="7801" extrusionOk="0">
                  <a:moveTo>
                    <a:pt x="27" y="0"/>
                  </a:moveTo>
                  <a:cubicBezTo>
                    <a:pt x="14" y="0"/>
                    <a:pt x="1" y="11"/>
                    <a:pt x="5" y="28"/>
                  </a:cubicBezTo>
                  <a:cubicBezTo>
                    <a:pt x="626" y="2645"/>
                    <a:pt x="1774" y="5666"/>
                    <a:pt x="3476" y="7774"/>
                  </a:cubicBezTo>
                  <a:cubicBezTo>
                    <a:pt x="3491" y="7792"/>
                    <a:pt x="3508" y="7800"/>
                    <a:pt x="3525" y="7800"/>
                  </a:cubicBezTo>
                  <a:cubicBezTo>
                    <a:pt x="3575" y="7800"/>
                    <a:pt x="3621" y="7735"/>
                    <a:pt x="3597" y="7681"/>
                  </a:cubicBezTo>
                  <a:cubicBezTo>
                    <a:pt x="3036" y="6464"/>
                    <a:pt x="2308" y="5324"/>
                    <a:pt x="1722" y="4115"/>
                  </a:cubicBezTo>
                  <a:cubicBezTo>
                    <a:pt x="1074" y="2780"/>
                    <a:pt x="574" y="1402"/>
                    <a:pt x="47" y="16"/>
                  </a:cubicBezTo>
                  <a:cubicBezTo>
                    <a:pt x="44" y="5"/>
                    <a:pt x="36" y="0"/>
                    <a:pt x="27" y="0"/>
                  </a:cubicBezTo>
                  <a:close/>
                </a:path>
              </a:pathLst>
            </a:custGeom>
            <a:solidFill>
              <a:srgbClr val="CEE2A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5" name="Google Shape;1985;p59"/>
            <p:cNvSpPr/>
            <p:nvPr/>
          </p:nvSpPr>
          <p:spPr>
            <a:xfrm>
              <a:off x="-4544975" y="158800"/>
              <a:ext cx="36975" cy="75625"/>
            </a:xfrm>
            <a:custGeom>
              <a:avLst/>
              <a:gdLst/>
              <a:ahLst/>
              <a:cxnLst/>
              <a:rect l="l" t="t" r="r" b="b"/>
              <a:pathLst>
                <a:path w="1479" h="3025" extrusionOk="0">
                  <a:moveTo>
                    <a:pt x="76" y="0"/>
                  </a:moveTo>
                  <a:cubicBezTo>
                    <a:pt x="37" y="0"/>
                    <a:pt x="1" y="30"/>
                    <a:pt x="17" y="78"/>
                  </a:cubicBezTo>
                  <a:cubicBezTo>
                    <a:pt x="352" y="1073"/>
                    <a:pt x="725" y="2111"/>
                    <a:pt x="1311" y="2990"/>
                  </a:cubicBezTo>
                  <a:cubicBezTo>
                    <a:pt x="1327" y="3014"/>
                    <a:pt x="1354" y="3024"/>
                    <a:pt x="1380" y="3024"/>
                  </a:cubicBezTo>
                  <a:cubicBezTo>
                    <a:pt x="1430" y="3024"/>
                    <a:pt x="1479" y="2987"/>
                    <a:pt x="1455" y="2930"/>
                  </a:cubicBezTo>
                  <a:cubicBezTo>
                    <a:pt x="1051" y="1953"/>
                    <a:pt x="539" y="1023"/>
                    <a:pt x="140" y="43"/>
                  </a:cubicBezTo>
                  <a:cubicBezTo>
                    <a:pt x="128" y="13"/>
                    <a:pt x="101" y="0"/>
                    <a:pt x="76"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6" name="Google Shape;1986;p59"/>
            <p:cNvSpPr/>
            <p:nvPr/>
          </p:nvSpPr>
          <p:spPr>
            <a:xfrm>
              <a:off x="-4707075" y="-88600"/>
              <a:ext cx="283650" cy="664400"/>
            </a:xfrm>
            <a:custGeom>
              <a:avLst/>
              <a:gdLst/>
              <a:ahLst/>
              <a:cxnLst/>
              <a:rect l="l" t="t" r="r" b="b"/>
              <a:pathLst>
                <a:path w="11346" h="26576" extrusionOk="0">
                  <a:moveTo>
                    <a:pt x="458" y="1"/>
                  </a:moveTo>
                  <a:cubicBezTo>
                    <a:pt x="355" y="1"/>
                    <a:pt x="258" y="56"/>
                    <a:pt x="246" y="182"/>
                  </a:cubicBezTo>
                  <a:cubicBezTo>
                    <a:pt x="0" y="2470"/>
                    <a:pt x="701" y="4737"/>
                    <a:pt x="1290" y="6928"/>
                  </a:cubicBezTo>
                  <a:cubicBezTo>
                    <a:pt x="2028" y="9692"/>
                    <a:pt x="2890" y="12413"/>
                    <a:pt x="3878" y="15088"/>
                  </a:cubicBezTo>
                  <a:cubicBezTo>
                    <a:pt x="4732" y="17392"/>
                    <a:pt x="5608" y="19726"/>
                    <a:pt x="6737" y="21909"/>
                  </a:cubicBezTo>
                  <a:cubicBezTo>
                    <a:pt x="7674" y="23716"/>
                    <a:pt x="8876" y="25332"/>
                    <a:pt x="10706" y="26300"/>
                  </a:cubicBezTo>
                  <a:cubicBezTo>
                    <a:pt x="10723" y="26311"/>
                    <a:pt x="10743" y="26316"/>
                    <a:pt x="10762" y="26316"/>
                  </a:cubicBezTo>
                  <a:cubicBezTo>
                    <a:pt x="10779" y="26316"/>
                    <a:pt x="10796" y="26312"/>
                    <a:pt x="10811" y="26305"/>
                  </a:cubicBezTo>
                  <a:cubicBezTo>
                    <a:pt x="10817" y="26323"/>
                    <a:pt x="10817" y="26337"/>
                    <a:pt x="10823" y="26354"/>
                  </a:cubicBezTo>
                  <a:cubicBezTo>
                    <a:pt x="10848" y="26503"/>
                    <a:pt x="10974" y="26575"/>
                    <a:pt x="11094" y="26575"/>
                  </a:cubicBezTo>
                  <a:cubicBezTo>
                    <a:pt x="11224" y="26575"/>
                    <a:pt x="11346" y="26489"/>
                    <a:pt x="11315" y="26324"/>
                  </a:cubicBezTo>
                  <a:cubicBezTo>
                    <a:pt x="10482" y="21624"/>
                    <a:pt x="8943" y="17103"/>
                    <a:pt x="7052" y="12729"/>
                  </a:cubicBezTo>
                  <a:cubicBezTo>
                    <a:pt x="6091" y="10506"/>
                    <a:pt x="5048" y="8318"/>
                    <a:pt x="3973" y="6150"/>
                  </a:cubicBezTo>
                  <a:cubicBezTo>
                    <a:pt x="2978" y="4143"/>
                    <a:pt x="2119" y="1827"/>
                    <a:pt x="675" y="95"/>
                  </a:cubicBezTo>
                  <a:cubicBezTo>
                    <a:pt x="624" y="35"/>
                    <a:pt x="539" y="1"/>
                    <a:pt x="458"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7" name="Google Shape;1987;p59"/>
            <p:cNvSpPr/>
            <p:nvPr/>
          </p:nvSpPr>
          <p:spPr>
            <a:xfrm>
              <a:off x="-4674675" y="-1450"/>
              <a:ext cx="235850" cy="563875"/>
            </a:xfrm>
            <a:custGeom>
              <a:avLst/>
              <a:gdLst/>
              <a:ahLst/>
              <a:cxnLst/>
              <a:rect l="l" t="t" r="r" b="b"/>
              <a:pathLst>
                <a:path w="9434" h="22555" extrusionOk="0">
                  <a:moveTo>
                    <a:pt x="31" y="1"/>
                  </a:moveTo>
                  <a:cubicBezTo>
                    <a:pt x="16" y="1"/>
                    <a:pt x="0" y="14"/>
                    <a:pt x="5" y="33"/>
                  </a:cubicBezTo>
                  <a:cubicBezTo>
                    <a:pt x="1290" y="4021"/>
                    <a:pt x="2858" y="7923"/>
                    <a:pt x="4521" y="11787"/>
                  </a:cubicBezTo>
                  <a:cubicBezTo>
                    <a:pt x="3679" y="10417"/>
                    <a:pt x="2855" y="9048"/>
                    <a:pt x="2127" y="7586"/>
                  </a:cubicBezTo>
                  <a:cubicBezTo>
                    <a:pt x="2126" y="7585"/>
                    <a:pt x="2125" y="7584"/>
                    <a:pt x="2123" y="7584"/>
                  </a:cubicBezTo>
                  <a:cubicBezTo>
                    <a:pt x="2120" y="7584"/>
                    <a:pt x="2116" y="7588"/>
                    <a:pt x="2118" y="7592"/>
                  </a:cubicBezTo>
                  <a:cubicBezTo>
                    <a:pt x="2890" y="9612"/>
                    <a:pt x="3919" y="11719"/>
                    <a:pt x="5247" y="13460"/>
                  </a:cubicBezTo>
                  <a:cubicBezTo>
                    <a:pt x="6166" y="15561"/>
                    <a:pt x="7104" y="17653"/>
                    <a:pt x="8033" y="19743"/>
                  </a:cubicBezTo>
                  <a:cubicBezTo>
                    <a:pt x="6993" y="18335"/>
                    <a:pt x="5991" y="16922"/>
                    <a:pt x="5009" y="15469"/>
                  </a:cubicBezTo>
                  <a:cubicBezTo>
                    <a:pt x="5003" y="15460"/>
                    <a:pt x="4994" y="15456"/>
                    <a:pt x="4986" y="15456"/>
                  </a:cubicBezTo>
                  <a:cubicBezTo>
                    <a:pt x="4967" y="15456"/>
                    <a:pt x="4949" y="15478"/>
                    <a:pt x="4961" y="15501"/>
                  </a:cubicBezTo>
                  <a:cubicBezTo>
                    <a:pt x="5798" y="17196"/>
                    <a:pt x="6920" y="18853"/>
                    <a:pt x="8180" y="20263"/>
                  </a:cubicBezTo>
                  <a:cubicBezTo>
                    <a:pt x="8196" y="20280"/>
                    <a:pt x="8213" y="20287"/>
                    <a:pt x="8231" y="20287"/>
                  </a:cubicBezTo>
                  <a:cubicBezTo>
                    <a:pt x="8245" y="20287"/>
                    <a:pt x="8258" y="20283"/>
                    <a:pt x="8271" y="20278"/>
                  </a:cubicBezTo>
                  <a:cubicBezTo>
                    <a:pt x="8600" y="21020"/>
                    <a:pt x="8930" y="21762"/>
                    <a:pt x="9256" y="22504"/>
                  </a:cubicBezTo>
                  <a:cubicBezTo>
                    <a:pt x="9271" y="22540"/>
                    <a:pt x="9303" y="22555"/>
                    <a:pt x="9334" y="22555"/>
                  </a:cubicBezTo>
                  <a:cubicBezTo>
                    <a:pt x="9384" y="22555"/>
                    <a:pt x="9434" y="22514"/>
                    <a:pt x="9409" y="22455"/>
                  </a:cubicBezTo>
                  <a:cubicBezTo>
                    <a:pt x="8641" y="20641"/>
                    <a:pt x="7869" y="18830"/>
                    <a:pt x="7095" y="17021"/>
                  </a:cubicBezTo>
                  <a:cubicBezTo>
                    <a:pt x="6815" y="15291"/>
                    <a:pt x="6200" y="13543"/>
                    <a:pt x="5705" y="11872"/>
                  </a:cubicBezTo>
                  <a:cubicBezTo>
                    <a:pt x="5701" y="11859"/>
                    <a:pt x="5692" y="11853"/>
                    <a:pt x="5682" y="11853"/>
                  </a:cubicBezTo>
                  <a:cubicBezTo>
                    <a:pt x="5666" y="11853"/>
                    <a:pt x="5649" y="11867"/>
                    <a:pt x="5654" y="11888"/>
                  </a:cubicBezTo>
                  <a:cubicBezTo>
                    <a:pt x="5922" y="13091"/>
                    <a:pt x="6157" y="14359"/>
                    <a:pt x="6480" y="15580"/>
                  </a:cubicBezTo>
                  <a:cubicBezTo>
                    <a:pt x="6240" y="15019"/>
                    <a:pt x="6003" y="14459"/>
                    <a:pt x="5766" y="13898"/>
                  </a:cubicBezTo>
                  <a:cubicBezTo>
                    <a:pt x="5781" y="13870"/>
                    <a:pt x="5780" y="13837"/>
                    <a:pt x="5762" y="13810"/>
                  </a:cubicBezTo>
                  <a:cubicBezTo>
                    <a:pt x="5726" y="13751"/>
                    <a:pt x="5690" y="13693"/>
                    <a:pt x="5654" y="13635"/>
                  </a:cubicBezTo>
                  <a:cubicBezTo>
                    <a:pt x="4904" y="11870"/>
                    <a:pt x="4160" y="10105"/>
                    <a:pt x="3424" y="8337"/>
                  </a:cubicBezTo>
                  <a:cubicBezTo>
                    <a:pt x="3442" y="8334"/>
                    <a:pt x="3454" y="8318"/>
                    <a:pt x="3451" y="8300"/>
                  </a:cubicBezTo>
                  <a:cubicBezTo>
                    <a:pt x="3087" y="6009"/>
                    <a:pt x="2469" y="3789"/>
                    <a:pt x="1479" y="1687"/>
                  </a:cubicBezTo>
                  <a:cubicBezTo>
                    <a:pt x="1472" y="1674"/>
                    <a:pt x="1460" y="1668"/>
                    <a:pt x="1449" y="1668"/>
                  </a:cubicBezTo>
                  <a:cubicBezTo>
                    <a:pt x="1429" y="1668"/>
                    <a:pt x="1411" y="1683"/>
                    <a:pt x="1420" y="1706"/>
                  </a:cubicBezTo>
                  <a:cubicBezTo>
                    <a:pt x="2210" y="3795"/>
                    <a:pt x="2876" y="5913"/>
                    <a:pt x="3325" y="8101"/>
                  </a:cubicBezTo>
                  <a:cubicBezTo>
                    <a:pt x="2209" y="5418"/>
                    <a:pt x="1109" y="2727"/>
                    <a:pt x="54" y="17"/>
                  </a:cubicBezTo>
                  <a:cubicBezTo>
                    <a:pt x="50" y="5"/>
                    <a:pt x="40" y="1"/>
                    <a:pt x="3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8" name="Google Shape;1988;p59"/>
            <p:cNvSpPr/>
            <p:nvPr/>
          </p:nvSpPr>
          <p:spPr>
            <a:xfrm>
              <a:off x="-4571075" y="202850"/>
              <a:ext cx="25425" cy="55550"/>
            </a:xfrm>
            <a:custGeom>
              <a:avLst/>
              <a:gdLst/>
              <a:ahLst/>
              <a:cxnLst/>
              <a:rect l="l" t="t" r="r" b="b"/>
              <a:pathLst>
                <a:path w="1017" h="2222" extrusionOk="0">
                  <a:moveTo>
                    <a:pt x="34" y="0"/>
                  </a:moveTo>
                  <a:cubicBezTo>
                    <a:pt x="18" y="0"/>
                    <a:pt x="0" y="15"/>
                    <a:pt x="7" y="33"/>
                  </a:cubicBezTo>
                  <a:cubicBezTo>
                    <a:pt x="307" y="743"/>
                    <a:pt x="570" y="1466"/>
                    <a:pt x="865" y="2175"/>
                  </a:cubicBezTo>
                  <a:cubicBezTo>
                    <a:pt x="879" y="2207"/>
                    <a:pt x="906" y="2221"/>
                    <a:pt x="933" y="2221"/>
                  </a:cubicBezTo>
                  <a:cubicBezTo>
                    <a:pt x="975" y="2221"/>
                    <a:pt x="1017" y="2186"/>
                    <a:pt x="1001" y="2132"/>
                  </a:cubicBezTo>
                  <a:cubicBezTo>
                    <a:pt x="789" y="1403"/>
                    <a:pt x="434" y="666"/>
                    <a:pt x="54" y="11"/>
                  </a:cubicBezTo>
                  <a:cubicBezTo>
                    <a:pt x="49" y="3"/>
                    <a:pt x="42" y="0"/>
                    <a:pt x="34"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9" name="Google Shape;1989;p59"/>
            <p:cNvSpPr/>
            <p:nvPr/>
          </p:nvSpPr>
          <p:spPr>
            <a:xfrm>
              <a:off x="-4559900" y="451825"/>
              <a:ext cx="344325" cy="533025"/>
            </a:xfrm>
            <a:custGeom>
              <a:avLst/>
              <a:gdLst/>
              <a:ahLst/>
              <a:cxnLst/>
              <a:rect l="l" t="t" r="r" b="b"/>
              <a:pathLst>
                <a:path w="13773" h="21321" extrusionOk="0">
                  <a:moveTo>
                    <a:pt x="6887" y="1"/>
                  </a:moveTo>
                  <a:cubicBezTo>
                    <a:pt x="5347" y="1"/>
                    <a:pt x="163" y="1"/>
                    <a:pt x="81" y="583"/>
                  </a:cubicBezTo>
                  <a:cubicBezTo>
                    <a:pt x="0" y="1165"/>
                    <a:pt x="1968" y="19958"/>
                    <a:pt x="2817" y="20685"/>
                  </a:cubicBezTo>
                  <a:cubicBezTo>
                    <a:pt x="3540" y="21300"/>
                    <a:pt x="6239" y="21321"/>
                    <a:pt x="6887" y="21321"/>
                  </a:cubicBezTo>
                  <a:cubicBezTo>
                    <a:pt x="7535" y="21321"/>
                    <a:pt x="10235" y="21300"/>
                    <a:pt x="10956" y="20685"/>
                  </a:cubicBezTo>
                  <a:cubicBezTo>
                    <a:pt x="11806" y="19958"/>
                    <a:pt x="13772" y="1165"/>
                    <a:pt x="13692" y="583"/>
                  </a:cubicBezTo>
                  <a:cubicBezTo>
                    <a:pt x="13611" y="1"/>
                    <a:pt x="8426" y="1"/>
                    <a:pt x="6887"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990" name="Google Shape;1990;p59"/>
          <p:cNvGrpSpPr/>
          <p:nvPr/>
        </p:nvGrpSpPr>
        <p:grpSpPr>
          <a:xfrm>
            <a:off x="7847829" y="2662417"/>
            <a:ext cx="3131409" cy="4328745"/>
            <a:chOff x="-2523925" y="5143500"/>
            <a:chExt cx="1615350" cy="2233000"/>
          </a:xfrm>
        </p:grpSpPr>
        <p:sp>
          <p:nvSpPr>
            <p:cNvPr id="1991" name="Google Shape;1991;p59"/>
            <p:cNvSpPr/>
            <p:nvPr/>
          </p:nvSpPr>
          <p:spPr>
            <a:xfrm>
              <a:off x="-1212725" y="6064300"/>
              <a:ext cx="188650" cy="40725"/>
            </a:xfrm>
            <a:custGeom>
              <a:avLst/>
              <a:gdLst/>
              <a:ahLst/>
              <a:cxnLst/>
              <a:rect l="l" t="t" r="r" b="b"/>
              <a:pathLst>
                <a:path w="7546" h="1629" extrusionOk="0">
                  <a:moveTo>
                    <a:pt x="1" y="0"/>
                  </a:moveTo>
                  <a:lnTo>
                    <a:pt x="1" y="1628"/>
                  </a:lnTo>
                  <a:lnTo>
                    <a:pt x="7546" y="1628"/>
                  </a:lnTo>
                  <a:lnTo>
                    <a:pt x="7546" y="0"/>
                  </a:lnTo>
                  <a:close/>
                </a:path>
              </a:pathLst>
            </a:custGeom>
            <a:solidFill>
              <a:srgbClr val="A6B7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2" name="Google Shape;1992;p59"/>
            <p:cNvSpPr/>
            <p:nvPr/>
          </p:nvSpPr>
          <p:spPr>
            <a:xfrm>
              <a:off x="-1933575" y="6376050"/>
              <a:ext cx="139000" cy="70350"/>
            </a:xfrm>
            <a:custGeom>
              <a:avLst/>
              <a:gdLst/>
              <a:ahLst/>
              <a:cxnLst/>
              <a:rect l="l" t="t" r="r" b="b"/>
              <a:pathLst>
                <a:path w="5560" h="2814" extrusionOk="0">
                  <a:moveTo>
                    <a:pt x="1" y="0"/>
                  </a:moveTo>
                  <a:lnTo>
                    <a:pt x="1" y="2814"/>
                  </a:lnTo>
                  <a:lnTo>
                    <a:pt x="5560" y="2814"/>
                  </a:lnTo>
                  <a:lnTo>
                    <a:pt x="5560" y="0"/>
                  </a:lnTo>
                  <a:close/>
                </a:path>
              </a:pathLst>
            </a:custGeom>
            <a:solidFill>
              <a:srgbClr val="A6B7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3" name="Google Shape;1993;p59"/>
            <p:cNvSpPr/>
            <p:nvPr/>
          </p:nvSpPr>
          <p:spPr>
            <a:xfrm>
              <a:off x="-1898300" y="6375525"/>
              <a:ext cx="150675" cy="71400"/>
            </a:xfrm>
            <a:custGeom>
              <a:avLst/>
              <a:gdLst/>
              <a:ahLst/>
              <a:cxnLst/>
              <a:rect l="l" t="t" r="r" b="b"/>
              <a:pathLst>
                <a:path w="6027" h="2856" extrusionOk="0">
                  <a:moveTo>
                    <a:pt x="5559" y="467"/>
                  </a:moveTo>
                  <a:lnTo>
                    <a:pt x="5559" y="2389"/>
                  </a:lnTo>
                  <a:lnTo>
                    <a:pt x="466" y="2389"/>
                  </a:lnTo>
                  <a:lnTo>
                    <a:pt x="466" y="467"/>
                  </a:lnTo>
                  <a:close/>
                  <a:moveTo>
                    <a:pt x="1" y="0"/>
                  </a:moveTo>
                  <a:lnTo>
                    <a:pt x="1" y="2856"/>
                  </a:lnTo>
                  <a:lnTo>
                    <a:pt x="6027" y="2856"/>
                  </a:lnTo>
                  <a:lnTo>
                    <a:pt x="6027" y="0"/>
                  </a:lnTo>
                  <a:close/>
                </a:path>
              </a:pathLst>
            </a:custGeom>
            <a:solidFill>
              <a:srgbClr val="A6B7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4" name="Google Shape;1994;p59"/>
            <p:cNvSpPr/>
            <p:nvPr/>
          </p:nvSpPr>
          <p:spPr>
            <a:xfrm>
              <a:off x="-1458525" y="6603425"/>
              <a:ext cx="227525" cy="768550"/>
            </a:xfrm>
            <a:custGeom>
              <a:avLst/>
              <a:gdLst/>
              <a:ahLst/>
              <a:cxnLst/>
              <a:rect l="l" t="t" r="r" b="b"/>
              <a:pathLst>
                <a:path w="9101" h="30742" extrusionOk="0">
                  <a:moveTo>
                    <a:pt x="1031" y="1"/>
                  </a:moveTo>
                  <a:cubicBezTo>
                    <a:pt x="958" y="1"/>
                    <a:pt x="883" y="10"/>
                    <a:pt x="809" y="28"/>
                  </a:cubicBezTo>
                  <a:cubicBezTo>
                    <a:pt x="307" y="151"/>
                    <a:pt x="1" y="655"/>
                    <a:pt x="123" y="1156"/>
                  </a:cubicBezTo>
                  <a:lnTo>
                    <a:pt x="7164" y="30029"/>
                  </a:lnTo>
                  <a:cubicBezTo>
                    <a:pt x="7266" y="30447"/>
                    <a:pt x="7640" y="30742"/>
                    <a:pt x="8071" y="30742"/>
                  </a:cubicBezTo>
                  <a:cubicBezTo>
                    <a:pt x="8146" y="30742"/>
                    <a:pt x="8221" y="30733"/>
                    <a:pt x="8293" y="30716"/>
                  </a:cubicBezTo>
                  <a:cubicBezTo>
                    <a:pt x="8794" y="30593"/>
                    <a:pt x="9101" y="30089"/>
                    <a:pt x="8980" y="29588"/>
                  </a:cubicBezTo>
                  <a:lnTo>
                    <a:pt x="1937" y="715"/>
                  </a:lnTo>
                  <a:cubicBezTo>
                    <a:pt x="1833" y="288"/>
                    <a:pt x="1451" y="1"/>
                    <a:pt x="103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5" name="Google Shape;1995;p59"/>
            <p:cNvSpPr/>
            <p:nvPr/>
          </p:nvSpPr>
          <p:spPr>
            <a:xfrm>
              <a:off x="-2146600" y="6603425"/>
              <a:ext cx="227575" cy="768550"/>
            </a:xfrm>
            <a:custGeom>
              <a:avLst/>
              <a:gdLst/>
              <a:ahLst/>
              <a:cxnLst/>
              <a:rect l="l" t="t" r="r" b="b"/>
              <a:pathLst>
                <a:path w="9103" h="30742" extrusionOk="0">
                  <a:moveTo>
                    <a:pt x="8072" y="1"/>
                  </a:moveTo>
                  <a:cubicBezTo>
                    <a:pt x="7651" y="1"/>
                    <a:pt x="7269" y="288"/>
                    <a:pt x="7166" y="715"/>
                  </a:cubicBezTo>
                  <a:lnTo>
                    <a:pt x="123" y="29588"/>
                  </a:lnTo>
                  <a:cubicBezTo>
                    <a:pt x="1" y="30089"/>
                    <a:pt x="307" y="30593"/>
                    <a:pt x="809" y="30716"/>
                  </a:cubicBezTo>
                  <a:cubicBezTo>
                    <a:pt x="882" y="30733"/>
                    <a:pt x="957" y="30742"/>
                    <a:pt x="1032" y="30742"/>
                  </a:cubicBezTo>
                  <a:cubicBezTo>
                    <a:pt x="1461" y="30742"/>
                    <a:pt x="1835" y="30448"/>
                    <a:pt x="1937" y="30029"/>
                  </a:cubicBezTo>
                  <a:lnTo>
                    <a:pt x="8979" y="1156"/>
                  </a:lnTo>
                  <a:cubicBezTo>
                    <a:pt x="9102" y="655"/>
                    <a:pt x="8795" y="151"/>
                    <a:pt x="8294" y="28"/>
                  </a:cubicBezTo>
                  <a:cubicBezTo>
                    <a:pt x="8220" y="10"/>
                    <a:pt x="8145" y="1"/>
                    <a:pt x="807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6" name="Google Shape;1996;p59"/>
            <p:cNvSpPr/>
            <p:nvPr/>
          </p:nvSpPr>
          <p:spPr>
            <a:xfrm>
              <a:off x="-1310250" y="6535725"/>
              <a:ext cx="227525" cy="768525"/>
            </a:xfrm>
            <a:custGeom>
              <a:avLst/>
              <a:gdLst/>
              <a:ahLst/>
              <a:cxnLst/>
              <a:rect l="l" t="t" r="r" b="b"/>
              <a:pathLst>
                <a:path w="9101" h="30741" extrusionOk="0">
                  <a:moveTo>
                    <a:pt x="1031" y="0"/>
                  </a:moveTo>
                  <a:cubicBezTo>
                    <a:pt x="958" y="0"/>
                    <a:pt x="883" y="9"/>
                    <a:pt x="808" y="27"/>
                  </a:cubicBezTo>
                  <a:cubicBezTo>
                    <a:pt x="307" y="148"/>
                    <a:pt x="0" y="654"/>
                    <a:pt x="123" y="1156"/>
                  </a:cubicBezTo>
                  <a:lnTo>
                    <a:pt x="7164" y="30029"/>
                  </a:lnTo>
                  <a:cubicBezTo>
                    <a:pt x="7267" y="30446"/>
                    <a:pt x="7641" y="30741"/>
                    <a:pt x="8071" y="30741"/>
                  </a:cubicBezTo>
                  <a:cubicBezTo>
                    <a:pt x="8146" y="30741"/>
                    <a:pt x="8220" y="30732"/>
                    <a:pt x="8292" y="30715"/>
                  </a:cubicBezTo>
                  <a:cubicBezTo>
                    <a:pt x="8794" y="30593"/>
                    <a:pt x="9100" y="30088"/>
                    <a:pt x="8979" y="29587"/>
                  </a:cubicBezTo>
                  <a:lnTo>
                    <a:pt x="1937" y="713"/>
                  </a:lnTo>
                  <a:cubicBezTo>
                    <a:pt x="1832" y="286"/>
                    <a:pt x="1451" y="0"/>
                    <a:pt x="103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7" name="Google Shape;1997;p59"/>
            <p:cNvSpPr/>
            <p:nvPr/>
          </p:nvSpPr>
          <p:spPr>
            <a:xfrm>
              <a:off x="-1998325" y="6535725"/>
              <a:ext cx="227550" cy="768525"/>
            </a:xfrm>
            <a:custGeom>
              <a:avLst/>
              <a:gdLst/>
              <a:ahLst/>
              <a:cxnLst/>
              <a:rect l="l" t="t" r="r" b="b"/>
              <a:pathLst>
                <a:path w="9102" h="30741" extrusionOk="0">
                  <a:moveTo>
                    <a:pt x="8071" y="0"/>
                  </a:moveTo>
                  <a:cubicBezTo>
                    <a:pt x="7651" y="0"/>
                    <a:pt x="7270" y="286"/>
                    <a:pt x="7165" y="713"/>
                  </a:cubicBezTo>
                  <a:lnTo>
                    <a:pt x="121" y="29587"/>
                  </a:lnTo>
                  <a:cubicBezTo>
                    <a:pt x="0" y="30087"/>
                    <a:pt x="307" y="30593"/>
                    <a:pt x="808" y="30714"/>
                  </a:cubicBezTo>
                  <a:cubicBezTo>
                    <a:pt x="880" y="30732"/>
                    <a:pt x="955" y="30741"/>
                    <a:pt x="1030" y="30741"/>
                  </a:cubicBezTo>
                  <a:cubicBezTo>
                    <a:pt x="1461" y="30741"/>
                    <a:pt x="1835" y="30448"/>
                    <a:pt x="1938" y="30029"/>
                  </a:cubicBezTo>
                  <a:lnTo>
                    <a:pt x="8980" y="1156"/>
                  </a:lnTo>
                  <a:cubicBezTo>
                    <a:pt x="9102" y="654"/>
                    <a:pt x="8795" y="148"/>
                    <a:pt x="8294" y="27"/>
                  </a:cubicBezTo>
                  <a:cubicBezTo>
                    <a:pt x="8219" y="9"/>
                    <a:pt x="8144" y="0"/>
                    <a:pt x="807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8" name="Google Shape;1998;p59"/>
            <p:cNvSpPr/>
            <p:nvPr/>
          </p:nvSpPr>
          <p:spPr>
            <a:xfrm>
              <a:off x="-2131475" y="5569075"/>
              <a:ext cx="1222900" cy="1139525"/>
            </a:xfrm>
            <a:custGeom>
              <a:avLst/>
              <a:gdLst/>
              <a:ahLst/>
              <a:cxnLst/>
              <a:rect l="l" t="t" r="r" b="b"/>
              <a:pathLst>
                <a:path w="48916" h="45581" extrusionOk="0">
                  <a:moveTo>
                    <a:pt x="29696" y="1"/>
                  </a:moveTo>
                  <a:cubicBezTo>
                    <a:pt x="21728" y="1"/>
                    <a:pt x="13807" y="2129"/>
                    <a:pt x="12737" y="5879"/>
                  </a:cubicBezTo>
                  <a:cubicBezTo>
                    <a:pt x="10568" y="13467"/>
                    <a:pt x="19412" y="32938"/>
                    <a:pt x="15581" y="34741"/>
                  </a:cubicBezTo>
                  <a:cubicBezTo>
                    <a:pt x="13278" y="35824"/>
                    <a:pt x="10490" y="36700"/>
                    <a:pt x="5934" y="37370"/>
                  </a:cubicBezTo>
                  <a:cubicBezTo>
                    <a:pt x="0" y="38244"/>
                    <a:pt x="1055" y="45580"/>
                    <a:pt x="5934" y="45580"/>
                  </a:cubicBezTo>
                  <a:lnTo>
                    <a:pt x="35094" y="45580"/>
                  </a:lnTo>
                  <a:cubicBezTo>
                    <a:pt x="40378" y="45580"/>
                    <a:pt x="40785" y="40432"/>
                    <a:pt x="40785" y="36637"/>
                  </a:cubicBezTo>
                  <a:cubicBezTo>
                    <a:pt x="40785" y="32844"/>
                    <a:pt x="48915" y="17126"/>
                    <a:pt x="47018" y="7234"/>
                  </a:cubicBezTo>
                  <a:cubicBezTo>
                    <a:pt x="46058" y="2231"/>
                    <a:pt x="37852" y="1"/>
                    <a:pt x="29696"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9" name="Google Shape;1999;p59"/>
            <p:cNvSpPr/>
            <p:nvPr/>
          </p:nvSpPr>
          <p:spPr>
            <a:xfrm>
              <a:off x="-2207800" y="6204175"/>
              <a:ext cx="718325" cy="1114425"/>
            </a:xfrm>
            <a:custGeom>
              <a:avLst/>
              <a:gdLst/>
              <a:ahLst/>
              <a:cxnLst/>
              <a:rect l="l" t="t" r="r" b="b"/>
              <a:pathLst>
                <a:path w="28733" h="44577" extrusionOk="0">
                  <a:moveTo>
                    <a:pt x="21142" y="0"/>
                  </a:moveTo>
                  <a:cubicBezTo>
                    <a:pt x="20517" y="0"/>
                    <a:pt x="19870" y="120"/>
                    <a:pt x="19221" y="384"/>
                  </a:cubicBezTo>
                  <a:cubicBezTo>
                    <a:pt x="14238" y="2411"/>
                    <a:pt x="1359" y="13886"/>
                    <a:pt x="678" y="15565"/>
                  </a:cubicBezTo>
                  <a:cubicBezTo>
                    <a:pt x="0" y="17240"/>
                    <a:pt x="8622" y="41073"/>
                    <a:pt x="8426" y="41465"/>
                  </a:cubicBezTo>
                  <a:cubicBezTo>
                    <a:pt x="8318" y="41679"/>
                    <a:pt x="6996" y="42304"/>
                    <a:pt x="5852" y="42934"/>
                  </a:cubicBezTo>
                  <a:cubicBezTo>
                    <a:pt x="4874" y="43472"/>
                    <a:pt x="4017" y="44015"/>
                    <a:pt x="4134" y="44313"/>
                  </a:cubicBezTo>
                  <a:cubicBezTo>
                    <a:pt x="4208" y="44502"/>
                    <a:pt x="5035" y="44576"/>
                    <a:pt x="6174" y="44576"/>
                  </a:cubicBezTo>
                  <a:cubicBezTo>
                    <a:pt x="8909" y="44576"/>
                    <a:pt x="13449" y="44145"/>
                    <a:pt x="13744" y="43822"/>
                  </a:cubicBezTo>
                  <a:cubicBezTo>
                    <a:pt x="14030" y="43508"/>
                    <a:pt x="13523" y="41199"/>
                    <a:pt x="13539" y="40823"/>
                  </a:cubicBezTo>
                  <a:cubicBezTo>
                    <a:pt x="14167" y="27183"/>
                    <a:pt x="10607" y="19221"/>
                    <a:pt x="10607" y="19221"/>
                  </a:cubicBezTo>
                  <a:cubicBezTo>
                    <a:pt x="11092" y="18831"/>
                    <a:pt x="19416" y="13569"/>
                    <a:pt x="24999" y="8797"/>
                  </a:cubicBezTo>
                  <a:cubicBezTo>
                    <a:pt x="28732" y="5607"/>
                    <a:pt x="25429" y="0"/>
                    <a:pt x="21142" y="0"/>
                  </a:cubicBezTo>
                  <a:close/>
                </a:path>
              </a:pathLst>
            </a:custGeom>
            <a:solidFill>
              <a:srgbClr val="E0BC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0" name="Google Shape;2000;p59"/>
            <p:cNvSpPr/>
            <p:nvPr/>
          </p:nvSpPr>
          <p:spPr>
            <a:xfrm>
              <a:off x="-2191000" y="7200900"/>
              <a:ext cx="346725" cy="125825"/>
            </a:xfrm>
            <a:custGeom>
              <a:avLst/>
              <a:gdLst/>
              <a:ahLst/>
              <a:cxnLst/>
              <a:rect l="l" t="t" r="r" b="b"/>
              <a:pathLst>
                <a:path w="13869" h="5033" extrusionOk="0">
                  <a:moveTo>
                    <a:pt x="6250" y="1"/>
                  </a:moveTo>
                  <a:cubicBezTo>
                    <a:pt x="6250" y="1"/>
                    <a:pt x="14" y="2289"/>
                    <a:pt x="5" y="3941"/>
                  </a:cubicBezTo>
                  <a:cubicBezTo>
                    <a:pt x="0" y="4781"/>
                    <a:pt x="3299" y="5033"/>
                    <a:pt x="6615" y="5033"/>
                  </a:cubicBezTo>
                  <a:cubicBezTo>
                    <a:pt x="9817" y="5033"/>
                    <a:pt x="13035" y="4798"/>
                    <a:pt x="13310" y="4629"/>
                  </a:cubicBezTo>
                  <a:cubicBezTo>
                    <a:pt x="13868" y="4287"/>
                    <a:pt x="13335" y="40"/>
                    <a:pt x="13335" y="40"/>
                  </a:cubicBezTo>
                  <a:lnTo>
                    <a:pt x="625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1" name="Google Shape;2001;p59"/>
            <p:cNvSpPr/>
            <p:nvPr/>
          </p:nvSpPr>
          <p:spPr>
            <a:xfrm>
              <a:off x="-2211375" y="7296725"/>
              <a:ext cx="374250" cy="46850"/>
            </a:xfrm>
            <a:custGeom>
              <a:avLst/>
              <a:gdLst/>
              <a:ahLst/>
              <a:cxnLst/>
              <a:rect l="l" t="t" r="r" b="b"/>
              <a:pathLst>
                <a:path w="14970" h="1874" extrusionOk="0">
                  <a:moveTo>
                    <a:pt x="635" y="1"/>
                  </a:moveTo>
                  <a:cubicBezTo>
                    <a:pt x="241" y="1"/>
                    <a:pt x="0" y="659"/>
                    <a:pt x="420" y="840"/>
                  </a:cubicBezTo>
                  <a:cubicBezTo>
                    <a:pt x="2460" y="1718"/>
                    <a:pt x="4681" y="1805"/>
                    <a:pt x="6863" y="1854"/>
                  </a:cubicBezTo>
                  <a:cubicBezTo>
                    <a:pt x="7394" y="1866"/>
                    <a:pt x="7923" y="1873"/>
                    <a:pt x="8450" y="1873"/>
                  </a:cubicBezTo>
                  <a:cubicBezTo>
                    <a:pt x="10445" y="1873"/>
                    <a:pt x="12413" y="1774"/>
                    <a:pt x="14411" y="1480"/>
                  </a:cubicBezTo>
                  <a:cubicBezTo>
                    <a:pt x="14969" y="1397"/>
                    <a:pt x="14773" y="587"/>
                    <a:pt x="14250" y="587"/>
                  </a:cubicBezTo>
                  <a:cubicBezTo>
                    <a:pt x="14225" y="587"/>
                    <a:pt x="14199" y="589"/>
                    <a:pt x="14173" y="593"/>
                  </a:cubicBezTo>
                  <a:cubicBezTo>
                    <a:pt x="12271" y="873"/>
                    <a:pt x="10399" y="968"/>
                    <a:pt x="8501" y="968"/>
                  </a:cubicBezTo>
                  <a:cubicBezTo>
                    <a:pt x="8028" y="968"/>
                    <a:pt x="7553" y="962"/>
                    <a:pt x="7075" y="952"/>
                  </a:cubicBezTo>
                  <a:cubicBezTo>
                    <a:pt x="4922" y="902"/>
                    <a:pt x="2815" y="783"/>
                    <a:pt x="769" y="26"/>
                  </a:cubicBezTo>
                  <a:cubicBezTo>
                    <a:pt x="723" y="9"/>
                    <a:pt x="678" y="1"/>
                    <a:pt x="63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2" name="Google Shape;2002;p59"/>
            <p:cNvSpPr/>
            <p:nvPr/>
          </p:nvSpPr>
          <p:spPr>
            <a:xfrm>
              <a:off x="-2074275" y="7196375"/>
              <a:ext cx="57775" cy="41725"/>
            </a:xfrm>
            <a:custGeom>
              <a:avLst/>
              <a:gdLst/>
              <a:ahLst/>
              <a:cxnLst/>
              <a:rect l="l" t="t" r="r" b="b"/>
              <a:pathLst>
                <a:path w="2311" h="1669" extrusionOk="0">
                  <a:moveTo>
                    <a:pt x="669" y="1"/>
                  </a:moveTo>
                  <a:cubicBezTo>
                    <a:pt x="465" y="1"/>
                    <a:pt x="267" y="67"/>
                    <a:pt x="93" y="224"/>
                  </a:cubicBezTo>
                  <a:cubicBezTo>
                    <a:pt x="0" y="309"/>
                    <a:pt x="24" y="472"/>
                    <a:pt x="130" y="532"/>
                  </a:cubicBezTo>
                  <a:cubicBezTo>
                    <a:pt x="406" y="687"/>
                    <a:pt x="723" y="743"/>
                    <a:pt x="988" y="913"/>
                  </a:cubicBezTo>
                  <a:cubicBezTo>
                    <a:pt x="1253" y="1086"/>
                    <a:pt x="1394" y="1338"/>
                    <a:pt x="1600" y="1563"/>
                  </a:cubicBezTo>
                  <a:cubicBezTo>
                    <a:pt x="1668" y="1637"/>
                    <a:pt x="1757" y="1668"/>
                    <a:pt x="1847" y="1668"/>
                  </a:cubicBezTo>
                  <a:cubicBezTo>
                    <a:pt x="2076" y="1668"/>
                    <a:pt x="2311" y="1460"/>
                    <a:pt x="2220" y="1208"/>
                  </a:cubicBezTo>
                  <a:cubicBezTo>
                    <a:pt x="2023" y="661"/>
                    <a:pt x="1315" y="1"/>
                    <a:pt x="66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3" name="Google Shape;2003;p59"/>
            <p:cNvSpPr/>
            <p:nvPr/>
          </p:nvSpPr>
          <p:spPr>
            <a:xfrm>
              <a:off x="-2098600" y="7208950"/>
              <a:ext cx="57775" cy="41700"/>
            </a:xfrm>
            <a:custGeom>
              <a:avLst/>
              <a:gdLst/>
              <a:ahLst/>
              <a:cxnLst/>
              <a:rect l="l" t="t" r="r" b="b"/>
              <a:pathLst>
                <a:path w="2311" h="1668" extrusionOk="0">
                  <a:moveTo>
                    <a:pt x="670" y="0"/>
                  </a:moveTo>
                  <a:cubicBezTo>
                    <a:pt x="465" y="0"/>
                    <a:pt x="267" y="67"/>
                    <a:pt x="93" y="223"/>
                  </a:cubicBezTo>
                  <a:cubicBezTo>
                    <a:pt x="1" y="307"/>
                    <a:pt x="25" y="472"/>
                    <a:pt x="131" y="532"/>
                  </a:cubicBezTo>
                  <a:cubicBezTo>
                    <a:pt x="405" y="686"/>
                    <a:pt x="723" y="741"/>
                    <a:pt x="988" y="913"/>
                  </a:cubicBezTo>
                  <a:cubicBezTo>
                    <a:pt x="1253" y="1084"/>
                    <a:pt x="1392" y="1338"/>
                    <a:pt x="1600" y="1563"/>
                  </a:cubicBezTo>
                  <a:cubicBezTo>
                    <a:pt x="1668" y="1636"/>
                    <a:pt x="1757" y="1668"/>
                    <a:pt x="1846" y="1668"/>
                  </a:cubicBezTo>
                  <a:cubicBezTo>
                    <a:pt x="2076" y="1668"/>
                    <a:pt x="2310" y="1459"/>
                    <a:pt x="2220" y="1207"/>
                  </a:cubicBezTo>
                  <a:cubicBezTo>
                    <a:pt x="2023" y="661"/>
                    <a:pt x="1315" y="0"/>
                    <a:pt x="67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4" name="Google Shape;2004;p59"/>
            <p:cNvSpPr/>
            <p:nvPr/>
          </p:nvSpPr>
          <p:spPr>
            <a:xfrm>
              <a:off x="-2122950" y="7221475"/>
              <a:ext cx="57800" cy="41725"/>
            </a:xfrm>
            <a:custGeom>
              <a:avLst/>
              <a:gdLst/>
              <a:ahLst/>
              <a:cxnLst/>
              <a:rect l="l" t="t" r="r" b="b"/>
              <a:pathLst>
                <a:path w="2312" h="1669" extrusionOk="0">
                  <a:moveTo>
                    <a:pt x="670" y="1"/>
                  </a:moveTo>
                  <a:cubicBezTo>
                    <a:pt x="466" y="1"/>
                    <a:pt x="268" y="67"/>
                    <a:pt x="95" y="224"/>
                  </a:cubicBezTo>
                  <a:cubicBezTo>
                    <a:pt x="0" y="309"/>
                    <a:pt x="26" y="472"/>
                    <a:pt x="132" y="533"/>
                  </a:cubicBezTo>
                  <a:cubicBezTo>
                    <a:pt x="406" y="688"/>
                    <a:pt x="725" y="743"/>
                    <a:pt x="990" y="914"/>
                  </a:cubicBezTo>
                  <a:cubicBezTo>
                    <a:pt x="1253" y="1086"/>
                    <a:pt x="1394" y="1339"/>
                    <a:pt x="1600" y="1563"/>
                  </a:cubicBezTo>
                  <a:cubicBezTo>
                    <a:pt x="1669" y="1637"/>
                    <a:pt x="1758" y="1669"/>
                    <a:pt x="1847" y="1669"/>
                  </a:cubicBezTo>
                  <a:cubicBezTo>
                    <a:pt x="2077" y="1669"/>
                    <a:pt x="2312" y="1460"/>
                    <a:pt x="2221" y="1208"/>
                  </a:cubicBezTo>
                  <a:cubicBezTo>
                    <a:pt x="2024" y="663"/>
                    <a:pt x="1316" y="1"/>
                    <a:pt x="670"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5" name="Google Shape;2005;p59"/>
            <p:cNvSpPr/>
            <p:nvPr/>
          </p:nvSpPr>
          <p:spPr>
            <a:xfrm>
              <a:off x="-2222125" y="6192575"/>
              <a:ext cx="786275" cy="1034950"/>
            </a:xfrm>
            <a:custGeom>
              <a:avLst/>
              <a:gdLst/>
              <a:ahLst/>
              <a:cxnLst/>
              <a:rect l="l" t="t" r="r" b="b"/>
              <a:pathLst>
                <a:path w="31451" h="41398" extrusionOk="0">
                  <a:moveTo>
                    <a:pt x="17213" y="1"/>
                  </a:moveTo>
                  <a:cubicBezTo>
                    <a:pt x="17213" y="1"/>
                    <a:pt x="2166" y="13792"/>
                    <a:pt x="1084" y="15663"/>
                  </a:cubicBezTo>
                  <a:cubicBezTo>
                    <a:pt x="0" y="17532"/>
                    <a:pt x="5530" y="39894"/>
                    <a:pt x="6909" y="40655"/>
                  </a:cubicBezTo>
                  <a:cubicBezTo>
                    <a:pt x="7933" y="41220"/>
                    <a:pt x="9301" y="41398"/>
                    <a:pt x="10616" y="41398"/>
                  </a:cubicBezTo>
                  <a:cubicBezTo>
                    <a:pt x="12839" y="41398"/>
                    <a:pt x="14911" y="40890"/>
                    <a:pt x="14911" y="40890"/>
                  </a:cubicBezTo>
                  <a:cubicBezTo>
                    <a:pt x="15507" y="31545"/>
                    <a:pt x="12777" y="19952"/>
                    <a:pt x="12777" y="19952"/>
                  </a:cubicBezTo>
                  <a:cubicBezTo>
                    <a:pt x="12777" y="19952"/>
                    <a:pt x="26079" y="11383"/>
                    <a:pt x="28297" y="8676"/>
                  </a:cubicBezTo>
                  <a:cubicBezTo>
                    <a:pt x="31450" y="4828"/>
                    <a:pt x="30034" y="1627"/>
                    <a:pt x="29737" y="200"/>
                  </a:cubicBezTo>
                  <a:lnTo>
                    <a:pt x="17213"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6" name="Google Shape;2006;p59"/>
            <p:cNvSpPr/>
            <p:nvPr/>
          </p:nvSpPr>
          <p:spPr>
            <a:xfrm>
              <a:off x="-2436900" y="6307200"/>
              <a:ext cx="1096300" cy="1036325"/>
            </a:xfrm>
            <a:custGeom>
              <a:avLst/>
              <a:gdLst/>
              <a:ahLst/>
              <a:cxnLst/>
              <a:rect l="l" t="t" r="r" b="b"/>
              <a:pathLst>
                <a:path w="43852" h="41453" extrusionOk="0">
                  <a:moveTo>
                    <a:pt x="37863" y="1"/>
                  </a:moveTo>
                  <a:cubicBezTo>
                    <a:pt x="37440" y="1"/>
                    <a:pt x="36992" y="43"/>
                    <a:pt x="36518" y="133"/>
                  </a:cubicBezTo>
                  <a:cubicBezTo>
                    <a:pt x="28487" y="1659"/>
                    <a:pt x="15842" y="8763"/>
                    <a:pt x="15159" y="10442"/>
                  </a:cubicBezTo>
                  <a:cubicBezTo>
                    <a:pt x="14481" y="12116"/>
                    <a:pt x="4605" y="37948"/>
                    <a:pt x="4407" y="38341"/>
                  </a:cubicBezTo>
                  <a:cubicBezTo>
                    <a:pt x="4299" y="38556"/>
                    <a:pt x="2979" y="39180"/>
                    <a:pt x="1835" y="39812"/>
                  </a:cubicBezTo>
                  <a:cubicBezTo>
                    <a:pt x="859" y="40347"/>
                    <a:pt x="0" y="40892"/>
                    <a:pt x="117" y="41188"/>
                  </a:cubicBezTo>
                  <a:cubicBezTo>
                    <a:pt x="192" y="41378"/>
                    <a:pt x="1020" y="41453"/>
                    <a:pt x="2161" y="41453"/>
                  </a:cubicBezTo>
                  <a:cubicBezTo>
                    <a:pt x="4896" y="41453"/>
                    <a:pt x="9431" y="41022"/>
                    <a:pt x="9727" y="40697"/>
                  </a:cubicBezTo>
                  <a:cubicBezTo>
                    <a:pt x="10013" y="40383"/>
                    <a:pt x="9809" y="39559"/>
                    <a:pt x="9761" y="38879"/>
                  </a:cubicBezTo>
                  <a:cubicBezTo>
                    <a:pt x="9738" y="38572"/>
                    <a:pt x="9732" y="38284"/>
                    <a:pt x="9848" y="38109"/>
                  </a:cubicBezTo>
                  <a:cubicBezTo>
                    <a:pt x="16714" y="27766"/>
                    <a:pt x="20493" y="16293"/>
                    <a:pt x="21048" y="14841"/>
                  </a:cubicBezTo>
                  <a:cubicBezTo>
                    <a:pt x="21600" y="13390"/>
                    <a:pt x="37141" y="12854"/>
                    <a:pt x="41910" y="6956"/>
                  </a:cubicBezTo>
                  <a:cubicBezTo>
                    <a:pt x="43852" y="4555"/>
                    <a:pt x="42260" y="1"/>
                    <a:pt x="37863" y="1"/>
                  </a:cubicBezTo>
                  <a:close/>
                </a:path>
              </a:pathLst>
            </a:custGeom>
            <a:solidFill>
              <a:srgbClr val="E0BC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7" name="Google Shape;2007;p59"/>
            <p:cNvSpPr/>
            <p:nvPr/>
          </p:nvSpPr>
          <p:spPr>
            <a:xfrm>
              <a:off x="-2503550" y="7233825"/>
              <a:ext cx="346725" cy="125825"/>
            </a:xfrm>
            <a:custGeom>
              <a:avLst/>
              <a:gdLst/>
              <a:ahLst/>
              <a:cxnLst/>
              <a:rect l="l" t="t" r="r" b="b"/>
              <a:pathLst>
                <a:path w="13869" h="5033" extrusionOk="0">
                  <a:moveTo>
                    <a:pt x="6249" y="1"/>
                  </a:moveTo>
                  <a:cubicBezTo>
                    <a:pt x="6249" y="1"/>
                    <a:pt x="14" y="2289"/>
                    <a:pt x="5" y="3941"/>
                  </a:cubicBezTo>
                  <a:cubicBezTo>
                    <a:pt x="1" y="4780"/>
                    <a:pt x="3299" y="5033"/>
                    <a:pt x="6615" y="5033"/>
                  </a:cubicBezTo>
                  <a:cubicBezTo>
                    <a:pt x="9817" y="5033"/>
                    <a:pt x="13035" y="4797"/>
                    <a:pt x="13310" y="4629"/>
                  </a:cubicBezTo>
                  <a:cubicBezTo>
                    <a:pt x="13869" y="4286"/>
                    <a:pt x="13336" y="39"/>
                    <a:pt x="13336" y="39"/>
                  </a:cubicBezTo>
                  <a:lnTo>
                    <a:pt x="6249"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8" name="Google Shape;2008;p59"/>
            <p:cNvSpPr/>
            <p:nvPr/>
          </p:nvSpPr>
          <p:spPr>
            <a:xfrm>
              <a:off x="-2523925" y="7329650"/>
              <a:ext cx="374225" cy="46850"/>
            </a:xfrm>
            <a:custGeom>
              <a:avLst/>
              <a:gdLst/>
              <a:ahLst/>
              <a:cxnLst/>
              <a:rect l="l" t="t" r="r" b="b"/>
              <a:pathLst>
                <a:path w="14969" h="1874" extrusionOk="0">
                  <a:moveTo>
                    <a:pt x="636" y="1"/>
                  </a:moveTo>
                  <a:cubicBezTo>
                    <a:pt x="241" y="1"/>
                    <a:pt x="1" y="659"/>
                    <a:pt x="421" y="840"/>
                  </a:cubicBezTo>
                  <a:cubicBezTo>
                    <a:pt x="2460" y="1718"/>
                    <a:pt x="4681" y="1805"/>
                    <a:pt x="6863" y="1854"/>
                  </a:cubicBezTo>
                  <a:cubicBezTo>
                    <a:pt x="7395" y="1866"/>
                    <a:pt x="7924" y="1873"/>
                    <a:pt x="8452" y="1873"/>
                  </a:cubicBezTo>
                  <a:cubicBezTo>
                    <a:pt x="10447" y="1873"/>
                    <a:pt x="12415" y="1774"/>
                    <a:pt x="14413" y="1480"/>
                  </a:cubicBezTo>
                  <a:cubicBezTo>
                    <a:pt x="14968" y="1397"/>
                    <a:pt x="14773" y="587"/>
                    <a:pt x="14251" y="587"/>
                  </a:cubicBezTo>
                  <a:cubicBezTo>
                    <a:pt x="14226" y="587"/>
                    <a:pt x="14200" y="589"/>
                    <a:pt x="14173" y="593"/>
                  </a:cubicBezTo>
                  <a:cubicBezTo>
                    <a:pt x="12271" y="873"/>
                    <a:pt x="10400" y="968"/>
                    <a:pt x="8502" y="968"/>
                  </a:cubicBezTo>
                  <a:cubicBezTo>
                    <a:pt x="8029" y="968"/>
                    <a:pt x="7554" y="962"/>
                    <a:pt x="7077" y="952"/>
                  </a:cubicBezTo>
                  <a:cubicBezTo>
                    <a:pt x="4922" y="902"/>
                    <a:pt x="2817" y="783"/>
                    <a:pt x="769" y="25"/>
                  </a:cubicBezTo>
                  <a:cubicBezTo>
                    <a:pt x="723" y="8"/>
                    <a:pt x="679" y="1"/>
                    <a:pt x="63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9" name="Google Shape;2009;p59"/>
            <p:cNvSpPr/>
            <p:nvPr/>
          </p:nvSpPr>
          <p:spPr>
            <a:xfrm>
              <a:off x="-2386825" y="7229325"/>
              <a:ext cx="57775" cy="41725"/>
            </a:xfrm>
            <a:custGeom>
              <a:avLst/>
              <a:gdLst/>
              <a:ahLst/>
              <a:cxnLst/>
              <a:rect l="l" t="t" r="r" b="b"/>
              <a:pathLst>
                <a:path w="2311" h="1669" extrusionOk="0">
                  <a:moveTo>
                    <a:pt x="670" y="1"/>
                  </a:moveTo>
                  <a:cubicBezTo>
                    <a:pt x="465" y="1"/>
                    <a:pt x="267" y="67"/>
                    <a:pt x="94" y="224"/>
                  </a:cubicBezTo>
                  <a:cubicBezTo>
                    <a:pt x="1" y="308"/>
                    <a:pt x="25" y="472"/>
                    <a:pt x="131" y="532"/>
                  </a:cubicBezTo>
                  <a:cubicBezTo>
                    <a:pt x="405" y="686"/>
                    <a:pt x="724" y="742"/>
                    <a:pt x="988" y="914"/>
                  </a:cubicBezTo>
                  <a:cubicBezTo>
                    <a:pt x="1253" y="1084"/>
                    <a:pt x="1394" y="1339"/>
                    <a:pt x="1601" y="1563"/>
                  </a:cubicBezTo>
                  <a:cubicBezTo>
                    <a:pt x="1668" y="1637"/>
                    <a:pt x="1756" y="1668"/>
                    <a:pt x="1846" y="1668"/>
                  </a:cubicBezTo>
                  <a:cubicBezTo>
                    <a:pt x="2075" y="1668"/>
                    <a:pt x="2311" y="1459"/>
                    <a:pt x="2220" y="1207"/>
                  </a:cubicBezTo>
                  <a:cubicBezTo>
                    <a:pt x="2023" y="661"/>
                    <a:pt x="1316" y="1"/>
                    <a:pt x="670"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0" name="Google Shape;2010;p59"/>
            <p:cNvSpPr/>
            <p:nvPr/>
          </p:nvSpPr>
          <p:spPr>
            <a:xfrm>
              <a:off x="-2411175" y="7241875"/>
              <a:ext cx="57800" cy="41700"/>
            </a:xfrm>
            <a:custGeom>
              <a:avLst/>
              <a:gdLst/>
              <a:ahLst/>
              <a:cxnLst/>
              <a:rect l="l" t="t" r="r" b="b"/>
              <a:pathLst>
                <a:path w="2312" h="1668" extrusionOk="0">
                  <a:moveTo>
                    <a:pt x="671" y="0"/>
                  </a:moveTo>
                  <a:cubicBezTo>
                    <a:pt x="467" y="0"/>
                    <a:pt x="269" y="66"/>
                    <a:pt x="95" y="223"/>
                  </a:cubicBezTo>
                  <a:cubicBezTo>
                    <a:pt x="1" y="307"/>
                    <a:pt x="26" y="472"/>
                    <a:pt x="132" y="532"/>
                  </a:cubicBezTo>
                  <a:cubicBezTo>
                    <a:pt x="406" y="686"/>
                    <a:pt x="725" y="741"/>
                    <a:pt x="990" y="913"/>
                  </a:cubicBezTo>
                  <a:cubicBezTo>
                    <a:pt x="1255" y="1085"/>
                    <a:pt x="1394" y="1338"/>
                    <a:pt x="1602" y="1563"/>
                  </a:cubicBezTo>
                  <a:cubicBezTo>
                    <a:pt x="1669" y="1636"/>
                    <a:pt x="1758" y="1667"/>
                    <a:pt x="1847" y="1667"/>
                  </a:cubicBezTo>
                  <a:cubicBezTo>
                    <a:pt x="2076" y="1667"/>
                    <a:pt x="2312" y="1459"/>
                    <a:pt x="2221" y="1206"/>
                  </a:cubicBezTo>
                  <a:cubicBezTo>
                    <a:pt x="2025" y="661"/>
                    <a:pt x="1317" y="0"/>
                    <a:pt x="67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1" name="Google Shape;2011;p59"/>
            <p:cNvSpPr/>
            <p:nvPr/>
          </p:nvSpPr>
          <p:spPr>
            <a:xfrm>
              <a:off x="-2435500" y="7254425"/>
              <a:ext cx="57800" cy="41700"/>
            </a:xfrm>
            <a:custGeom>
              <a:avLst/>
              <a:gdLst/>
              <a:ahLst/>
              <a:cxnLst/>
              <a:rect l="l" t="t" r="r" b="b"/>
              <a:pathLst>
                <a:path w="2312" h="1668" extrusionOk="0">
                  <a:moveTo>
                    <a:pt x="671" y="0"/>
                  </a:moveTo>
                  <a:cubicBezTo>
                    <a:pt x="467" y="0"/>
                    <a:pt x="269" y="67"/>
                    <a:pt x="95" y="224"/>
                  </a:cubicBezTo>
                  <a:cubicBezTo>
                    <a:pt x="1" y="308"/>
                    <a:pt x="26" y="471"/>
                    <a:pt x="133" y="532"/>
                  </a:cubicBezTo>
                  <a:cubicBezTo>
                    <a:pt x="406" y="686"/>
                    <a:pt x="725" y="742"/>
                    <a:pt x="990" y="914"/>
                  </a:cubicBezTo>
                  <a:cubicBezTo>
                    <a:pt x="1253" y="1085"/>
                    <a:pt x="1394" y="1337"/>
                    <a:pt x="1601" y="1562"/>
                  </a:cubicBezTo>
                  <a:cubicBezTo>
                    <a:pt x="1669" y="1636"/>
                    <a:pt x="1758" y="1667"/>
                    <a:pt x="1847" y="1667"/>
                  </a:cubicBezTo>
                  <a:cubicBezTo>
                    <a:pt x="2077" y="1667"/>
                    <a:pt x="2312" y="1459"/>
                    <a:pt x="2220" y="1207"/>
                  </a:cubicBezTo>
                  <a:cubicBezTo>
                    <a:pt x="2024" y="662"/>
                    <a:pt x="1317" y="0"/>
                    <a:pt x="67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2" name="Google Shape;2012;p59"/>
            <p:cNvSpPr/>
            <p:nvPr/>
          </p:nvSpPr>
          <p:spPr>
            <a:xfrm>
              <a:off x="-2376300" y="6192625"/>
              <a:ext cx="1084225" cy="1086725"/>
            </a:xfrm>
            <a:custGeom>
              <a:avLst/>
              <a:gdLst/>
              <a:ahLst/>
              <a:cxnLst/>
              <a:rect l="l" t="t" r="r" b="b"/>
              <a:pathLst>
                <a:path w="43369" h="43469" extrusionOk="0">
                  <a:moveTo>
                    <a:pt x="40805" y="0"/>
                  </a:moveTo>
                  <a:lnTo>
                    <a:pt x="31737" y="132"/>
                  </a:lnTo>
                  <a:cubicBezTo>
                    <a:pt x="29930" y="1353"/>
                    <a:pt x="29945" y="5090"/>
                    <a:pt x="28320" y="5739"/>
                  </a:cubicBezTo>
                  <a:cubicBezTo>
                    <a:pt x="20188" y="8992"/>
                    <a:pt x="13894" y="12647"/>
                    <a:pt x="12412" y="14476"/>
                  </a:cubicBezTo>
                  <a:cubicBezTo>
                    <a:pt x="10931" y="16304"/>
                    <a:pt x="0" y="40740"/>
                    <a:pt x="846" y="41467"/>
                  </a:cubicBezTo>
                  <a:cubicBezTo>
                    <a:pt x="2415" y="42818"/>
                    <a:pt x="4568" y="43469"/>
                    <a:pt x="6292" y="43469"/>
                  </a:cubicBezTo>
                  <a:cubicBezTo>
                    <a:pt x="7423" y="43469"/>
                    <a:pt x="8369" y="43188"/>
                    <a:pt x="8841" y="42641"/>
                  </a:cubicBezTo>
                  <a:cubicBezTo>
                    <a:pt x="18992" y="30884"/>
                    <a:pt x="21038" y="21865"/>
                    <a:pt x="21038" y="21865"/>
                  </a:cubicBezTo>
                  <a:cubicBezTo>
                    <a:pt x="21038" y="21865"/>
                    <a:pt x="32637" y="19945"/>
                    <a:pt x="38771" y="15502"/>
                  </a:cubicBezTo>
                  <a:cubicBezTo>
                    <a:pt x="43277" y="12237"/>
                    <a:pt x="43368" y="2088"/>
                    <a:pt x="4080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3" name="Google Shape;2013;p59"/>
            <p:cNvSpPr/>
            <p:nvPr/>
          </p:nvSpPr>
          <p:spPr>
            <a:xfrm>
              <a:off x="-2173725" y="6308100"/>
              <a:ext cx="479075" cy="456550"/>
            </a:xfrm>
            <a:custGeom>
              <a:avLst/>
              <a:gdLst/>
              <a:ahLst/>
              <a:cxnLst/>
              <a:rect l="l" t="t" r="r" b="b"/>
              <a:pathLst>
                <a:path w="19163" h="18262" extrusionOk="0">
                  <a:moveTo>
                    <a:pt x="16758" y="1"/>
                  </a:moveTo>
                  <a:cubicBezTo>
                    <a:pt x="16723" y="1"/>
                    <a:pt x="16713" y="55"/>
                    <a:pt x="16742" y="77"/>
                  </a:cubicBezTo>
                  <a:cubicBezTo>
                    <a:pt x="17090" y="340"/>
                    <a:pt x="17482" y="550"/>
                    <a:pt x="17839" y="806"/>
                  </a:cubicBezTo>
                  <a:cubicBezTo>
                    <a:pt x="18066" y="970"/>
                    <a:pt x="18298" y="1187"/>
                    <a:pt x="18552" y="1333"/>
                  </a:cubicBezTo>
                  <a:cubicBezTo>
                    <a:pt x="14337" y="3312"/>
                    <a:pt x="10247" y="5677"/>
                    <a:pt x="6241" y="8041"/>
                  </a:cubicBezTo>
                  <a:cubicBezTo>
                    <a:pt x="4523" y="9056"/>
                    <a:pt x="3573" y="10304"/>
                    <a:pt x="2736" y="12106"/>
                  </a:cubicBezTo>
                  <a:cubicBezTo>
                    <a:pt x="1811" y="14099"/>
                    <a:pt x="816" y="16088"/>
                    <a:pt x="28" y="18140"/>
                  </a:cubicBezTo>
                  <a:cubicBezTo>
                    <a:pt x="1" y="18209"/>
                    <a:pt x="65" y="18261"/>
                    <a:pt x="126" y="18261"/>
                  </a:cubicBezTo>
                  <a:cubicBezTo>
                    <a:pt x="158" y="18261"/>
                    <a:pt x="189" y="18247"/>
                    <a:pt x="207" y="18214"/>
                  </a:cubicBezTo>
                  <a:cubicBezTo>
                    <a:pt x="1250" y="16291"/>
                    <a:pt x="2088" y="14249"/>
                    <a:pt x="3018" y="12270"/>
                  </a:cubicBezTo>
                  <a:cubicBezTo>
                    <a:pt x="3469" y="11304"/>
                    <a:pt x="3921" y="10391"/>
                    <a:pt x="4691" y="9631"/>
                  </a:cubicBezTo>
                  <a:cubicBezTo>
                    <a:pt x="5455" y="8875"/>
                    <a:pt x="6412" y="8378"/>
                    <a:pt x="7335" y="7851"/>
                  </a:cubicBezTo>
                  <a:cubicBezTo>
                    <a:pt x="11188" y="5656"/>
                    <a:pt x="15084" y="3559"/>
                    <a:pt x="19000" y="1482"/>
                  </a:cubicBezTo>
                  <a:cubicBezTo>
                    <a:pt x="19162" y="1396"/>
                    <a:pt x="19061" y="1185"/>
                    <a:pt x="18908" y="1185"/>
                  </a:cubicBezTo>
                  <a:cubicBezTo>
                    <a:pt x="18899" y="1185"/>
                    <a:pt x="18890" y="1186"/>
                    <a:pt x="18880" y="1187"/>
                  </a:cubicBezTo>
                  <a:cubicBezTo>
                    <a:pt x="18636" y="924"/>
                    <a:pt x="18273" y="764"/>
                    <a:pt x="17960" y="598"/>
                  </a:cubicBezTo>
                  <a:cubicBezTo>
                    <a:pt x="17574" y="391"/>
                    <a:pt x="17185" y="152"/>
                    <a:pt x="16773" y="4"/>
                  </a:cubicBezTo>
                  <a:cubicBezTo>
                    <a:pt x="16768" y="2"/>
                    <a:pt x="16763" y="1"/>
                    <a:pt x="1675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4" name="Google Shape;2014;p59"/>
            <p:cNvSpPr/>
            <p:nvPr/>
          </p:nvSpPr>
          <p:spPr>
            <a:xfrm>
              <a:off x="-2078000" y="6816825"/>
              <a:ext cx="198725" cy="346500"/>
            </a:xfrm>
            <a:custGeom>
              <a:avLst/>
              <a:gdLst/>
              <a:ahLst/>
              <a:cxnLst/>
              <a:rect l="l" t="t" r="r" b="b"/>
              <a:pathLst>
                <a:path w="7949" h="13860" extrusionOk="0">
                  <a:moveTo>
                    <a:pt x="7907" y="1"/>
                  </a:moveTo>
                  <a:cubicBezTo>
                    <a:pt x="7896" y="1"/>
                    <a:pt x="7887" y="6"/>
                    <a:pt x="7882" y="17"/>
                  </a:cubicBezTo>
                  <a:cubicBezTo>
                    <a:pt x="5703" y="4906"/>
                    <a:pt x="3144" y="9426"/>
                    <a:pt x="27" y="13783"/>
                  </a:cubicBezTo>
                  <a:cubicBezTo>
                    <a:pt x="1" y="13818"/>
                    <a:pt x="37" y="13860"/>
                    <a:pt x="73" y="13860"/>
                  </a:cubicBezTo>
                  <a:cubicBezTo>
                    <a:pt x="84" y="13860"/>
                    <a:pt x="96" y="13855"/>
                    <a:pt x="106" y="13845"/>
                  </a:cubicBezTo>
                  <a:cubicBezTo>
                    <a:pt x="3626" y="9928"/>
                    <a:pt x="6400" y="5078"/>
                    <a:pt x="7941" y="43"/>
                  </a:cubicBezTo>
                  <a:cubicBezTo>
                    <a:pt x="7948" y="19"/>
                    <a:pt x="7927" y="1"/>
                    <a:pt x="790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5" name="Google Shape;2015;p59"/>
            <p:cNvSpPr/>
            <p:nvPr/>
          </p:nvSpPr>
          <p:spPr>
            <a:xfrm>
              <a:off x="-2181825" y="6287025"/>
              <a:ext cx="822875" cy="965550"/>
            </a:xfrm>
            <a:custGeom>
              <a:avLst/>
              <a:gdLst/>
              <a:ahLst/>
              <a:cxnLst/>
              <a:rect l="l" t="t" r="r" b="b"/>
              <a:pathLst>
                <a:path w="32915" h="38622" extrusionOk="0">
                  <a:moveTo>
                    <a:pt x="31360" y="0"/>
                  </a:moveTo>
                  <a:cubicBezTo>
                    <a:pt x="31335" y="0"/>
                    <a:pt x="31308" y="29"/>
                    <a:pt x="31321" y="61"/>
                  </a:cubicBezTo>
                  <a:cubicBezTo>
                    <a:pt x="32915" y="3695"/>
                    <a:pt x="31388" y="7626"/>
                    <a:pt x="28612" y="10194"/>
                  </a:cubicBezTo>
                  <a:cubicBezTo>
                    <a:pt x="25863" y="12738"/>
                    <a:pt x="22249" y="13962"/>
                    <a:pt x="18758" y="15108"/>
                  </a:cubicBezTo>
                  <a:cubicBezTo>
                    <a:pt x="17030" y="15677"/>
                    <a:pt x="15300" y="16244"/>
                    <a:pt x="13570" y="16811"/>
                  </a:cubicBezTo>
                  <a:cubicBezTo>
                    <a:pt x="13025" y="16989"/>
                    <a:pt x="12316" y="16998"/>
                    <a:pt x="12099" y="17552"/>
                  </a:cubicBezTo>
                  <a:cubicBezTo>
                    <a:pt x="7569" y="29093"/>
                    <a:pt x="2834" y="35625"/>
                    <a:pt x="63" y="38470"/>
                  </a:cubicBezTo>
                  <a:cubicBezTo>
                    <a:pt x="0" y="38533"/>
                    <a:pt x="61" y="38622"/>
                    <a:pt x="129" y="38622"/>
                  </a:cubicBezTo>
                  <a:cubicBezTo>
                    <a:pt x="149" y="38622"/>
                    <a:pt x="170" y="38614"/>
                    <a:pt x="188" y="38595"/>
                  </a:cubicBezTo>
                  <a:cubicBezTo>
                    <a:pt x="7803" y="31011"/>
                    <a:pt x="12377" y="17688"/>
                    <a:pt x="12431" y="17600"/>
                  </a:cubicBezTo>
                  <a:cubicBezTo>
                    <a:pt x="12540" y="17419"/>
                    <a:pt x="14353" y="16787"/>
                    <a:pt x="15707" y="16343"/>
                  </a:cubicBezTo>
                  <a:cubicBezTo>
                    <a:pt x="17610" y="15719"/>
                    <a:pt x="19526" y="15123"/>
                    <a:pt x="21410" y="14442"/>
                  </a:cubicBezTo>
                  <a:cubicBezTo>
                    <a:pt x="24500" y="13326"/>
                    <a:pt x="27589" y="11853"/>
                    <a:pt x="29768" y="9315"/>
                  </a:cubicBezTo>
                  <a:cubicBezTo>
                    <a:pt x="31960" y="6761"/>
                    <a:pt x="32907" y="3150"/>
                    <a:pt x="31390" y="21"/>
                  </a:cubicBezTo>
                  <a:cubicBezTo>
                    <a:pt x="31383" y="6"/>
                    <a:pt x="31372" y="0"/>
                    <a:pt x="3136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6" name="Google Shape;2016;p59"/>
            <p:cNvSpPr/>
            <p:nvPr/>
          </p:nvSpPr>
          <p:spPr>
            <a:xfrm>
              <a:off x="-1905500" y="6929775"/>
              <a:ext cx="22525" cy="264975"/>
            </a:xfrm>
            <a:custGeom>
              <a:avLst/>
              <a:gdLst/>
              <a:ahLst/>
              <a:cxnLst/>
              <a:rect l="l" t="t" r="r" b="b"/>
              <a:pathLst>
                <a:path w="901" h="10599" extrusionOk="0">
                  <a:moveTo>
                    <a:pt x="13" y="1"/>
                  </a:moveTo>
                  <a:cubicBezTo>
                    <a:pt x="7" y="1"/>
                    <a:pt x="0" y="6"/>
                    <a:pt x="1" y="14"/>
                  </a:cubicBezTo>
                  <a:cubicBezTo>
                    <a:pt x="495" y="3480"/>
                    <a:pt x="814" y="7052"/>
                    <a:pt x="765" y="10552"/>
                  </a:cubicBezTo>
                  <a:cubicBezTo>
                    <a:pt x="764" y="10583"/>
                    <a:pt x="787" y="10598"/>
                    <a:pt x="811" y="10598"/>
                  </a:cubicBezTo>
                  <a:cubicBezTo>
                    <a:pt x="834" y="10598"/>
                    <a:pt x="858" y="10583"/>
                    <a:pt x="859" y="10552"/>
                  </a:cubicBezTo>
                  <a:cubicBezTo>
                    <a:pt x="901" y="6977"/>
                    <a:pt x="688" y="3522"/>
                    <a:pt x="22" y="8"/>
                  </a:cubicBezTo>
                  <a:cubicBezTo>
                    <a:pt x="21" y="3"/>
                    <a:pt x="17" y="1"/>
                    <a:pt x="1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7" name="Google Shape;2017;p59"/>
            <p:cNvSpPr/>
            <p:nvPr/>
          </p:nvSpPr>
          <p:spPr>
            <a:xfrm>
              <a:off x="-2083750" y="5256275"/>
              <a:ext cx="671475" cy="592200"/>
            </a:xfrm>
            <a:custGeom>
              <a:avLst/>
              <a:gdLst/>
              <a:ahLst/>
              <a:cxnLst/>
              <a:rect l="l" t="t" r="r" b="b"/>
              <a:pathLst>
                <a:path w="26859" h="23688" extrusionOk="0">
                  <a:moveTo>
                    <a:pt x="2073" y="0"/>
                  </a:moveTo>
                  <a:cubicBezTo>
                    <a:pt x="1029" y="0"/>
                    <a:pt x="66" y="465"/>
                    <a:pt x="44" y="1572"/>
                  </a:cubicBezTo>
                  <a:cubicBezTo>
                    <a:pt x="1" y="3863"/>
                    <a:pt x="3959" y="16011"/>
                    <a:pt x="6561" y="18726"/>
                  </a:cubicBezTo>
                  <a:cubicBezTo>
                    <a:pt x="8016" y="20242"/>
                    <a:pt x="15645" y="22899"/>
                    <a:pt x="21598" y="23627"/>
                  </a:cubicBezTo>
                  <a:cubicBezTo>
                    <a:pt x="21933" y="23668"/>
                    <a:pt x="22248" y="23687"/>
                    <a:pt x="22543" y="23687"/>
                  </a:cubicBezTo>
                  <a:cubicBezTo>
                    <a:pt x="26859" y="23687"/>
                    <a:pt x="26769" y="19506"/>
                    <a:pt x="23558" y="17765"/>
                  </a:cubicBezTo>
                  <a:cubicBezTo>
                    <a:pt x="19494" y="15562"/>
                    <a:pt x="13231" y="14615"/>
                    <a:pt x="12161" y="14368"/>
                  </a:cubicBezTo>
                  <a:cubicBezTo>
                    <a:pt x="11428" y="14199"/>
                    <a:pt x="5379" y="1709"/>
                    <a:pt x="4167" y="686"/>
                  </a:cubicBezTo>
                  <a:cubicBezTo>
                    <a:pt x="3654" y="252"/>
                    <a:pt x="2842" y="0"/>
                    <a:pt x="2073"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8" name="Google Shape;2018;p59"/>
            <p:cNvSpPr/>
            <p:nvPr/>
          </p:nvSpPr>
          <p:spPr>
            <a:xfrm>
              <a:off x="-2110125" y="5143500"/>
              <a:ext cx="163225" cy="237725"/>
            </a:xfrm>
            <a:custGeom>
              <a:avLst/>
              <a:gdLst/>
              <a:ahLst/>
              <a:cxnLst/>
              <a:rect l="l" t="t" r="r" b="b"/>
              <a:pathLst>
                <a:path w="6529" h="9509" extrusionOk="0">
                  <a:moveTo>
                    <a:pt x="1050" y="0"/>
                  </a:moveTo>
                  <a:cubicBezTo>
                    <a:pt x="849" y="0"/>
                    <a:pt x="703" y="40"/>
                    <a:pt x="665" y="122"/>
                  </a:cubicBezTo>
                  <a:cubicBezTo>
                    <a:pt x="521" y="451"/>
                    <a:pt x="1" y="2747"/>
                    <a:pt x="547" y="4712"/>
                  </a:cubicBezTo>
                  <a:cubicBezTo>
                    <a:pt x="830" y="5732"/>
                    <a:pt x="1770" y="9311"/>
                    <a:pt x="1868" y="9487"/>
                  </a:cubicBezTo>
                  <a:cubicBezTo>
                    <a:pt x="1877" y="9502"/>
                    <a:pt x="1920" y="9508"/>
                    <a:pt x="1992" y="9508"/>
                  </a:cubicBezTo>
                  <a:cubicBezTo>
                    <a:pt x="2731" y="9508"/>
                    <a:pt x="6504" y="8809"/>
                    <a:pt x="6504" y="8809"/>
                  </a:cubicBezTo>
                  <a:cubicBezTo>
                    <a:pt x="6471" y="8435"/>
                    <a:pt x="6528" y="7190"/>
                    <a:pt x="5708" y="5761"/>
                  </a:cubicBezTo>
                  <a:cubicBezTo>
                    <a:pt x="4879" y="4330"/>
                    <a:pt x="3966" y="4272"/>
                    <a:pt x="3422" y="3298"/>
                  </a:cubicBezTo>
                  <a:cubicBezTo>
                    <a:pt x="3131" y="2778"/>
                    <a:pt x="3284" y="1430"/>
                    <a:pt x="2836" y="629"/>
                  </a:cubicBezTo>
                  <a:cubicBezTo>
                    <a:pt x="2787" y="541"/>
                    <a:pt x="2685" y="459"/>
                    <a:pt x="2548" y="381"/>
                  </a:cubicBezTo>
                  <a:cubicBezTo>
                    <a:pt x="2509" y="357"/>
                    <a:pt x="2468" y="338"/>
                    <a:pt x="2426" y="323"/>
                  </a:cubicBezTo>
                  <a:cubicBezTo>
                    <a:pt x="2277" y="245"/>
                    <a:pt x="2099" y="184"/>
                    <a:pt x="1912" y="134"/>
                  </a:cubicBezTo>
                  <a:cubicBezTo>
                    <a:pt x="1877" y="121"/>
                    <a:pt x="1841" y="110"/>
                    <a:pt x="1805" y="104"/>
                  </a:cubicBezTo>
                  <a:cubicBezTo>
                    <a:pt x="1629" y="59"/>
                    <a:pt x="1449" y="28"/>
                    <a:pt x="1267" y="13"/>
                  </a:cubicBezTo>
                  <a:cubicBezTo>
                    <a:pt x="1238" y="7"/>
                    <a:pt x="1209" y="4"/>
                    <a:pt x="1181" y="4"/>
                  </a:cubicBezTo>
                  <a:cubicBezTo>
                    <a:pt x="1175" y="4"/>
                    <a:pt x="1169" y="4"/>
                    <a:pt x="1163" y="4"/>
                  </a:cubicBezTo>
                  <a:cubicBezTo>
                    <a:pt x="1124" y="1"/>
                    <a:pt x="1086" y="0"/>
                    <a:pt x="1050"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9" name="Google Shape;2019;p59"/>
            <p:cNvSpPr/>
            <p:nvPr/>
          </p:nvSpPr>
          <p:spPr>
            <a:xfrm>
              <a:off x="-2088600" y="5143575"/>
              <a:ext cx="10150" cy="81450"/>
            </a:xfrm>
            <a:custGeom>
              <a:avLst/>
              <a:gdLst/>
              <a:ahLst/>
              <a:cxnLst/>
              <a:rect l="l" t="t" r="r" b="b"/>
              <a:pathLst>
                <a:path w="406" h="3258" extrusionOk="0">
                  <a:moveTo>
                    <a:pt x="320" y="1"/>
                  </a:moveTo>
                  <a:cubicBezTo>
                    <a:pt x="314" y="1"/>
                    <a:pt x="308" y="1"/>
                    <a:pt x="302" y="1"/>
                  </a:cubicBezTo>
                  <a:cubicBezTo>
                    <a:pt x="96" y="1047"/>
                    <a:pt x="0" y="2163"/>
                    <a:pt x="115" y="3211"/>
                  </a:cubicBezTo>
                  <a:cubicBezTo>
                    <a:pt x="118" y="3241"/>
                    <a:pt x="141" y="3257"/>
                    <a:pt x="163" y="3257"/>
                  </a:cubicBezTo>
                  <a:cubicBezTo>
                    <a:pt x="183" y="3257"/>
                    <a:pt x="203" y="3243"/>
                    <a:pt x="205" y="3212"/>
                  </a:cubicBezTo>
                  <a:cubicBezTo>
                    <a:pt x="289" y="2145"/>
                    <a:pt x="328" y="1077"/>
                    <a:pt x="406" y="10"/>
                  </a:cubicBezTo>
                  <a:cubicBezTo>
                    <a:pt x="377" y="4"/>
                    <a:pt x="348" y="1"/>
                    <a:pt x="320"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20" name="Google Shape;2020;p59"/>
            <p:cNvSpPr/>
            <p:nvPr/>
          </p:nvSpPr>
          <p:spPr>
            <a:xfrm>
              <a:off x="-2072450" y="5146100"/>
              <a:ext cx="10125" cy="81525"/>
            </a:xfrm>
            <a:custGeom>
              <a:avLst/>
              <a:gdLst/>
              <a:ahLst/>
              <a:cxnLst/>
              <a:rect l="l" t="t" r="r" b="b"/>
              <a:pathLst>
                <a:path w="405" h="3261" extrusionOk="0">
                  <a:moveTo>
                    <a:pt x="298" y="0"/>
                  </a:moveTo>
                  <a:cubicBezTo>
                    <a:pt x="93" y="1046"/>
                    <a:pt x="1" y="2160"/>
                    <a:pt x="116" y="3215"/>
                  </a:cubicBezTo>
                  <a:cubicBezTo>
                    <a:pt x="118" y="3245"/>
                    <a:pt x="141" y="3261"/>
                    <a:pt x="163" y="3261"/>
                  </a:cubicBezTo>
                  <a:cubicBezTo>
                    <a:pt x="183" y="3261"/>
                    <a:pt x="203" y="3247"/>
                    <a:pt x="206" y="3219"/>
                  </a:cubicBezTo>
                  <a:cubicBezTo>
                    <a:pt x="289" y="2160"/>
                    <a:pt x="324" y="1094"/>
                    <a:pt x="405" y="30"/>
                  </a:cubicBezTo>
                  <a:cubicBezTo>
                    <a:pt x="370" y="17"/>
                    <a:pt x="334" y="6"/>
                    <a:pt x="29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21" name="Google Shape;2021;p59"/>
            <p:cNvSpPr/>
            <p:nvPr/>
          </p:nvSpPr>
          <p:spPr>
            <a:xfrm>
              <a:off x="-2056250" y="5151550"/>
              <a:ext cx="9875" cy="78675"/>
            </a:xfrm>
            <a:custGeom>
              <a:avLst/>
              <a:gdLst/>
              <a:ahLst/>
              <a:cxnLst/>
              <a:rect l="l" t="t" r="r" b="b"/>
              <a:pathLst>
                <a:path w="395" h="3147" extrusionOk="0">
                  <a:moveTo>
                    <a:pt x="271" y="1"/>
                  </a:moveTo>
                  <a:cubicBezTo>
                    <a:pt x="84" y="1012"/>
                    <a:pt x="1" y="2090"/>
                    <a:pt x="113" y="3101"/>
                  </a:cubicBezTo>
                  <a:cubicBezTo>
                    <a:pt x="115" y="3131"/>
                    <a:pt x="138" y="3147"/>
                    <a:pt x="161" y="3147"/>
                  </a:cubicBezTo>
                  <a:cubicBezTo>
                    <a:pt x="181" y="3147"/>
                    <a:pt x="201" y="3134"/>
                    <a:pt x="204" y="3106"/>
                  </a:cubicBezTo>
                  <a:cubicBezTo>
                    <a:pt x="285" y="2091"/>
                    <a:pt x="319" y="1075"/>
                    <a:pt x="394" y="59"/>
                  </a:cubicBezTo>
                  <a:cubicBezTo>
                    <a:pt x="355" y="35"/>
                    <a:pt x="315" y="16"/>
                    <a:pt x="27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22" name="Google Shape;2022;p59"/>
            <p:cNvSpPr/>
            <p:nvPr/>
          </p:nvSpPr>
          <p:spPr>
            <a:xfrm>
              <a:off x="-2005825" y="5206325"/>
              <a:ext cx="47775" cy="99175"/>
            </a:xfrm>
            <a:custGeom>
              <a:avLst/>
              <a:gdLst/>
              <a:ahLst/>
              <a:cxnLst/>
              <a:rect l="l" t="t" r="r" b="b"/>
              <a:pathLst>
                <a:path w="1911" h="3967" extrusionOk="0">
                  <a:moveTo>
                    <a:pt x="877" y="0"/>
                  </a:moveTo>
                  <a:cubicBezTo>
                    <a:pt x="825" y="0"/>
                    <a:pt x="771" y="19"/>
                    <a:pt x="713" y="57"/>
                  </a:cubicBezTo>
                  <a:cubicBezTo>
                    <a:pt x="82" y="483"/>
                    <a:pt x="478" y="1991"/>
                    <a:pt x="301" y="1991"/>
                  </a:cubicBezTo>
                  <a:cubicBezTo>
                    <a:pt x="295" y="1991"/>
                    <a:pt x="289" y="1989"/>
                    <a:pt x="282" y="1986"/>
                  </a:cubicBezTo>
                  <a:cubicBezTo>
                    <a:pt x="276" y="1983"/>
                    <a:pt x="269" y="1982"/>
                    <a:pt x="263" y="1982"/>
                  </a:cubicBezTo>
                  <a:cubicBezTo>
                    <a:pt x="57" y="1982"/>
                    <a:pt x="1" y="3519"/>
                    <a:pt x="1" y="3519"/>
                  </a:cubicBezTo>
                  <a:lnTo>
                    <a:pt x="1910" y="3966"/>
                  </a:lnTo>
                  <a:cubicBezTo>
                    <a:pt x="1777" y="3803"/>
                    <a:pt x="1411" y="2211"/>
                    <a:pt x="1382" y="1329"/>
                  </a:cubicBezTo>
                  <a:cubicBezTo>
                    <a:pt x="1357" y="575"/>
                    <a:pt x="1166" y="0"/>
                    <a:pt x="877"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23" name="Google Shape;2023;p59"/>
            <p:cNvSpPr/>
            <p:nvPr/>
          </p:nvSpPr>
          <p:spPr>
            <a:xfrm>
              <a:off x="-2085500" y="5345100"/>
              <a:ext cx="742050" cy="519500"/>
            </a:xfrm>
            <a:custGeom>
              <a:avLst/>
              <a:gdLst/>
              <a:ahLst/>
              <a:cxnLst/>
              <a:rect l="l" t="t" r="r" b="b"/>
              <a:pathLst>
                <a:path w="29682" h="20780" extrusionOk="0">
                  <a:moveTo>
                    <a:pt x="5231" y="0"/>
                  </a:moveTo>
                  <a:cubicBezTo>
                    <a:pt x="3569" y="0"/>
                    <a:pt x="1221" y="457"/>
                    <a:pt x="587" y="2245"/>
                  </a:cubicBezTo>
                  <a:cubicBezTo>
                    <a:pt x="0" y="3904"/>
                    <a:pt x="4397" y="14056"/>
                    <a:pt x="7264" y="16047"/>
                  </a:cubicBezTo>
                  <a:cubicBezTo>
                    <a:pt x="10130" y="18038"/>
                    <a:pt x="16833" y="20207"/>
                    <a:pt x="21629" y="20753"/>
                  </a:cubicBezTo>
                  <a:cubicBezTo>
                    <a:pt x="21782" y="20771"/>
                    <a:pt x="21934" y="20779"/>
                    <a:pt x="22085" y="20779"/>
                  </a:cubicBezTo>
                  <a:cubicBezTo>
                    <a:pt x="26638" y="20779"/>
                    <a:pt x="29682" y="12994"/>
                    <a:pt x="21629" y="11924"/>
                  </a:cubicBezTo>
                  <a:cubicBezTo>
                    <a:pt x="16396" y="11230"/>
                    <a:pt x="12668" y="10267"/>
                    <a:pt x="12137" y="9889"/>
                  </a:cubicBezTo>
                  <a:cubicBezTo>
                    <a:pt x="11607" y="9510"/>
                    <a:pt x="8460" y="1877"/>
                    <a:pt x="6944" y="262"/>
                  </a:cubicBezTo>
                  <a:cubicBezTo>
                    <a:pt x="6824" y="133"/>
                    <a:pt x="6127" y="0"/>
                    <a:pt x="5231"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24" name="Google Shape;2024;p59"/>
            <p:cNvSpPr/>
            <p:nvPr/>
          </p:nvSpPr>
          <p:spPr>
            <a:xfrm>
              <a:off x="-1667200" y="5634125"/>
              <a:ext cx="5250" cy="2175"/>
            </a:xfrm>
            <a:custGeom>
              <a:avLst/>
              <a:gdLst/>
              <a:ahLst/>
              <a:cxnLst/>
              <a:rect l="l" t="t" r="r" b="b"/>
              <a:pathLst>
                <a:path w="210" h="87" extrusionOk="0">
                  <a:moveTo>
                    <a:pt x="0" y="1"/>
                  </a:moveTo>
                  <a:cubicBezTo>
                    <a:pt x="51" y="50"/>
                    <a:pt x="123" y="76"/>
                    <a:pt x="210" y="86"/>
                  </a:cubicBezTo>
                  <a:cubicBezTo>
                    <a:pt x="141" y="53"/>
                    <a:pt x="71" y="25"/>
                    <a:pt x="0" y="1"/>
                  </a:cubicBezTo>
                  <a:close/>
                </a:path>
              </a:pathLst>
            </a:custGeom>
            <a:solidFill>
              <a:srgbClr val="F49D8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25" name="Google Shape;2025;p59"/>
            <p:cNvSpPr/>
            <p:nvPr/>
          </p:nvSpPr>
          <p:spPr>
            <a:xfrm>
              <a:off x="-1690625" y="5225975"/>
              <a:ext cx="329775" cy="481975"/>
            </a:xfrm>
            <a:custGeom>
              <a:avLst/>
              <a:gdLst/>
              <a:ahLst/>
              <a:cxnLst/>
              <a:rect l="l" t="t" r="r" b="b"/>
              <a:pathLst>
                <a:path w="13191" h="19279" extrusionOk="0">
                  <a:moveTo>
                    <a:pt x="5982" y="0"/>
                  </a:moveTo>
                  <a:cubicBezTo>
                    <a:pt x="4946" y="0"/>
                    <a:pt x="3986" y="189"/>
                    <a:pt x="3285" y="645"/>
                  </a:cubicBezTo>
                  <a:cubicBezTo>
                    <a:pt x="1204" y="2001"/>
                    <a:pt x="1" y="7517"/>
                    <a:pt x="432" y="9892"/>
                  </a:cubicBezTo>
                  <a:cubicBezTo>
                    <a:pt x="882" y="12387"/>
                    <a:pt x="3531" y="12680"/>
                    <a:pt x="4744" y="12680"/>
                  </a:cubicBezTo>
                  <a:cubicBezTo>
                    <a:pt x="4973" y="12680"/>
                    <a:pt x="5151" y="12670"/>
                    <a:pt x="5253" y="12662"/>
                  </a:cubicBezTo>
                  <a:cubicBezTo>
                    <a:pt x="5315" y="12657"/>
                    <a:pt x="5347" y="12654"/>
                    <a:pt x="5348" y="12654"/>
                  </a:cubicBezTo>
                  <a:lnTo>
                    <a:pt x="5348" y="12654"/>
                  </a:lnTo>
                  <a:cubicBezTo>
                    <a:pt x="5347" y="12654"/>
                    <a:pt x="5253" y="13211"/>
                    <a:pt x="5198" y="13865"/>
                  </a:cubicBezTo>
                  <a:cubicBezTo>
                    <a:pt x="5181" y="14030"/>
                    <a:pt x="5169" y="14194"/>
                    <a:pt x="5166" y="14366"/>
                  </a:cubicBezTo>
                  <a:cubicBezTo>
                    <a:pt x="5162" y="14473"/>
                    <a:pt x="5157" y="14577"/>
                    <a:pt x="5160" y="14681"/>
                  </a:cubicBezTo>
                  <a:cubicBezTo>
                    <a:pt x="5163" y="15106"/>
                    <a:pt x="3969" y="19053"/>
                    <a:pt x="6180" y="19270"/>
                  </a:cubicBezTo>
                  <a:cubicBezTo>
                    <a:pt x="6234" y="19276"/>
                    <a:pt x="6289" y="19278"/>
                    <a:pt x="6343" y="19278"/>
                  </a:cubicBezTo>
                  <a:cubicBezTo>
                    <a:pt x="8297" y="19278"/>
                    <a:pt x="10020" y="15960"/>
                    <a:pt x="10210" y="15471"/>
                  </a:cubicBezTo>
                  <a:cubicBezTo>
                    <a:pt x="10546" y="14606"/>
                    <a:pt x="11076" y="11480"/>
                    <a:pt x="11357" y="10348"/>
                  </a:cubicBezTo>
                  <a:cubicBezTo>
                    <a:pt x="11860" y="8392"/>
                    <a:pt x="13191" y="3598"/>
                    <a:pt x="12234" y="2227"/>
                  </a:cubicBezTo>
                  <a:cubicBezTo>
                    <a:pt x="11458" y="1114"/>
                    <a:pt x="8497" y="0"/>
                    <a:pt x="5982"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26" name="Google Shape;2026;p59"/>
            <p:cNvSpPr/>
            <p:nvPr/>
          </p:nvSpPr>
          <p:spPr>
            <a:xfrm>
              <a:off x="-1653325" y="5370975"/>
              <a:ext cx="17075" cy="20750"/>
            </a:xfrm>
            <a:custGeom>
              <a:avLst/>
              <a:gdLst/>
              <a:ahLst/>
              <a:cxnLst/>
              <a:rect l="l" t="t" r="r" b="b"/>
              <a:pathLst>
                <a:path w="683" h="830" extrusionOk="0">
                  <a:moveTo>
                    <a:pt x="360" y="1"/>
                  </a:moveTo>
                  <a:cubicBezTo>
                    <a:pt x="193" y="1"/>
                    <a:pt x="46" y="166"/>
                    <a:pt x="25" y="382"/>
                  </a:cubicBezTo>
                  <a:cubicBezTo>
                    <a:pt x="1" y="611"/>
                    <a:pt x="123" y="810"/>
                    <a:pt x="300" y="828"/>
                  </a:cubicBezTo>
                  <a:cubicBezTo>
                    <a:pt x="308" y="829"/>
                    <a:pt x="317" y="829"/>
                    <a:pt x="325" y="829"/>
                  </a:cubicBezTo>
                  <a:cubicBezTo>
                    <a:pt x="490" y="829"/>
                    <a:pt x="638" y="666"/>
                    <a:pt x="661" y="448"/>
                  </a:cubicBezTo>
                  <a:cubicBezTo>
                    <a:pt x="683" y="221"/>
                    <a:pt x="560" y="20"/>
                    <a:pt x="385" y="2"/>
                  </a:cubicBezTo>
                  <a:cubicBezTo>
                    <a:pt x="377" y="1"/>
                    <a:pt x="368" y="1"/>
                    <a:pt x="360"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27" name="Google Shape;2027;p59"/>
            <p:cNvSpPr/>
            <p:nvPr/>
          </p:nvSpPr>
          <p:spPr>
            <a:xfrm>
              <a:off x="-1556575" y="5391400"/>
              <a:ext cx="17125" cy="20750"/>
            </a:xfrm>
            <a:custGeom>
              <a:avLst/>
              <a:gdLst/>
              <a:ahLst/>
              <a:cxnLst/>
              <a:rect l="l" t="t" r="r" b="b"/>
              <a:pathLst>
                <a:path w="685" h="830" extrusionOk="0">
                  <a:moveTo>
                    <a:pt x="360" y="1"/>
                  </a:moveTo>
                  <a:cubicBezTo>
                    <a:pt x="193" y="1"/>
                    <a:pt x="47" y="166"/>
                    <a:pt x="24" y="382"/>
                  </a:cubicBezTo>
                  <a:cubicBezTo>
                    <a:pt x="0" y="611"/>
                    <a:pt x="123" y="810"/>
                    <a:pt x="300" y="828"/>
                  </a:cubicBezTo>
                  <a:cubicBezTo>
                    <a:pt x="308" y="829"/>
                    <a:pt x="317" y="829"/>
                    <a:pt x="325" y="829"/>
                  </a:cubicBezTo>
                  <a:cubicBezTo>
                    <a:pt x="490" y="829"/>
                    <a:pt x="638" y="664"/>
                    <a:pt x="660" y="448"/>
                  </a:cubicBezTo>
                  <a:cubicBezTo>
                    <a:pt x="684" y="221"/>
                    <a:pt x="560" y="20"/>
                    <a:pt x="385" y="2"/>
                  </a:cubicBezTo>
                  <a:cubicBezTo>
                    <a:pt x="377" y="1"/>
                    <a:pt x="368" y="1"/>
                    <a:pt x="360"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28" name="Google Shape;2028;p59"/>
            <p:cNvSpPr/>
            <p:nvPr/>
          </p:nvSpPr>
          <p:spPr>
            <a:xfrm>
              <a:off x="-1657950" y="5318050"/>
              <a:ext cx="41350" cy="20050"/>
            </a:xfrm>
            <a:custGeom>
              <a:avLst/>
              <a:gdLst/>
              <a:ahLst/>
              <a:cxnLst/>
              <a:rect l="l" t="t" r="r" b="b"/>
              <a:pathLst>
                <a:path w="1654" h="802" extrusionOk="0">
                  <a:moveTo>
                    <a:pt x="763" y="1"/>
                  </a:moveTo>
                  <a:cubicBezTo>
                    <a:pt x="351" y="1"/>
                    <a:pt x="22" y="154"/>
                    <a:pt x="12" y="359"/>
                  </a:cubicBezTo>
                  <a:cubicBezTo>
                    <a:pt x="0" y="579"/>
                    <a:pt x="356" y="775"/>
                    <a:pt x="807" y="799"/>
                  </a:cubicBezTo>
                  <a:cubicBezTo>
                    <a:pt x="835" y="801"/>
                    <a:pt x="863" y="801"/>
                    <a:pt x="891" y="801"/>
                  </a:cubicBezTo>
                  <a:cubicBezTo>
                    <a:pt x="1303" y="801"/>
                    <a:pt x="1632" y="648"/>
                    <a:pt x="1643" y="441"/>
                  </a:cubicBezTo>
                  <a:cubicBezTo>
                    <a:pt x="1654" y="223"/>
                    <a:pt x="1297" y="25"/>
                    <a:pt x="847" y="3"/>
                  </a:cubicBezTo>
                  <a:cubicBezTo>
                    <a:pt x="819" y="2"/>
                    <a:pt x="791" y="1"/>
                    <a:pt x="763"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29" name="Google Shape;2029;p59"/>
            <p:cNvSpPr/>
            <p:nvPr/>
          </p:nvSpPr>
          <p:spPr>
            <a:xfrm>
              <a:off x="-1555725" y="5339400"/>
              <a:ext cx="41825" cy="24500"/>
            </a:xfrm>
            <a:custGeom>
              <a:avLst/>
              <a:gdLst/>
              <a:ahLst/>
              <a:cxnLst/>
              <a:rect l="l" t="t" r="r" b="b"/>
              <a:pathLst>
                <a:path w="1673" h="980" extrusionOk="0">
                  <a:moveTo>
                    <a:pt x="456" y="0"/>
                  </a:moveTo>
                  <a:cubicBezTo>
                    <a:pt x="274" y="0"/>
                    <a:pt x="135" y="55"/>
                    <a:pt x="88" y="164"/>
                  </a:cubicBezTo>
                  <a:cubicBezTo>
                    <a:pt x="1" y="366"/>
                    <a:pt x="264" y="674"/>
                    <a:pt x="677" y="855"/>
                  </a:cubicBezTo>
                  <a:cubicBezTo>
                    <a:pt x="870" y="938"/>
                    <a:pt x="1060" y="979"/>
                    <a:pt x="1217" y="979"/>
                  </a:cubicBezTo>
                  <a:cubicBezTo>
                    <a:pt x="1400" y="979"/>
                    <a:pt x="1538" y="924"/>
                    <a:pt x="1586" y="816"/>
                  </a:cubicBezTo>
                  <a:cubicBezTo>
                    <a:pt x="1672" y="616"/>
                    <a:pt x="1409" y="306"/>
                    <a:pt x="996" y="125"/>
                  </a:cubicBezTo>
                  <a:cubicBezTo>
                    <a:pt x="804" y="41"/>
                    <a:pt x="614" y="0"/>
                    <a:pt x="45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30" name="Google Shape;2030;p59"/>
            <p:cNvSpPr/>
            <p:nvPr/>
          </p:nvSpPr>
          <p:spPr>
            <a:xfrm>
              <a:off x="-1635375" y="5341950"/>
              <a:ext cx="34025" cy="86300"/>
            </a:xfrm>
            <a:custGeom>
              <a:avLst/>
              <a:gdLst/>
              <a:ahLst/>
              <a:cxnLst/>
              <a:rect l="l" t="t" r="r" b="b"/>
              <a:pathLst>
                <a:path w="1361" h="3452" extrusionOk="0">
                  <a:moveTo>
                    <a:pt x="1301" y="1"/>
                  </a:moveTo>
                  <a:cubicBezTo>
                    <a:pt x="1284" y="1"/>
                    <a:pt x="1267" y="10"/>
                    <a:pt x="1258" y="30"/>
                  </a:cubicBezTo>
                  <a:cubicBezTo>
                    <a:pt x="851" y="904"/>
                    <a:pt x="1" y="3291"/>
                    <a:pt x="439" y="3423"/>
                  </a:cubicBezTo>
                  <a:cubicBezTo>
                    <a:pt x="507" y="3443"/>
                    <a:pt x="579" y="3452"/>
                    <a:pt x="653" y="3452"/>
                  </a:cubicBezTo>
                  <a:cubicBezTo>
                    <a:pt x="850" y="3452"/>
                    <a:pt x="1054" y="3387"/>
                    <a:pt x="1191" y="3303"/>
                  </a:cubicBezTo>
                  <a:cubicBezTo>
                    <a:pt x="1269" y="3257"/>
                    <a:pt x="1236" y="3152"/>
                    <a:pt x="1159" y="3152"/>
                  </a:cubicBezTo>
                  <a:cubicBezTo>
                    <a:pt x="1149" y="3152"/>
                    <a:pt x="1138" y="3154"/>
                    <a:pt x="1126" y="3158"/>
                  </a:cubicBezTo>
                  <a:cubicBezTo>
                    <a:pt x="1047" y="3185"/>
                    <a:pt x="892" y="3240"/>
                    <a:pt x="760" y="3240"/>
                  </a:cubicBezTo>
                  <a:cubicBezTo>
                    <a:pt x="677" y="3240"/>
                    <a:pt x="604" y="3219"/>
                    <a:pt x="564" y="3156"/>
                  </a:cubicBezTo>
                  <a:cubicBezTo>
                    <a:pt x="432" y="2954"/>
                    <a:pt x="1186" y="632"/>
                    <a:pt x="1349" y="66"/>
                  </a:cubicBezTo>
                  <a:cubicBezTo>
                    <a:pt x="1361" y="28"/>
                    <a:pt x="1331" y="1"/>
                    <a:pt x="130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31" name="Google Shape;2031;p59"/>
            <p:cNvSpPr/>
            <p:nvPr/>
          </p:nvSpPr>
          <p:spPr>
            <a:xfrm>
              <a:off x="-1604950" y="5446075"/>
              <a:ext cx="44850" cy="27075"/>
            </a:xfrm>
            <a:custGeom>
              <a:avLst/>
              <a:gdLst/>
              <a:ahLst/>
              <a:cxnLst/>
              <a:rect l="l" t="t" r="r" b="b"/>
              <a:pathLst>
                <a:path w="1794" h="1083" extrusionOk="0">
                  <a:moveTo>
                    <a:pt x="1395" y="0"/>
                  </a:moveTo>
                  <a:cubicBezTo>
                    <a:pt x="1225" y="0"/>
                    <a:pt x="1090" y="83"/>
                    <a:pt x="934" y="83"/>
                  </a:cubicBezTo>
                  <a:cubicBezTo>
                    <a:pt x="926" y="83"/>
                    <a:pt x="917" y="83"/>
                    <a:pt x="909" y="82"/>
                  </a:cubicBezTo>
                  <a:cubicBezTo>
                    <a:pt x="744" y="69"/>
                    <a:pt x="618" y="19"/>
                    <a:pt x="474" y="19"/>
                  </a:cubicBezTo>
                  <a:cubicBezTo>
                    <a:pt x="410" y="19"/>
                    <a:pt x="341" y="29"/>
                    <a:pt x="264" y="57"/>
                  </a:cubicBezTo>
                  <a:cubicBezTo>
                    <a:pt x="84" y="121"/>
                    <a:pt x="7" y="272"/>
                    <a:pt x="5" y="431"/>
                  </a:cubicBezTo>
                  <a:cubicBezTo>
                    <a:pt x="1" y="479"/>
                    <a:pt x="5" y="527"/>
                    <a:pt x="20" y="572"/>
                  </a:cubicBezTo>
                  <a:cubicBezTo>
                    <a:pt x="27" y="634"/>
                    <a:pt x="50" y="694"/>
                    <a:pt x="86" y="747"/>
                  </a:cubicBezTo>
                  <a:cubicBezTo>
                    <a:pt x="117" y="799"/>
                    <a:pt x="158" y="844"/>
                    <a:pt x="206" y="881"/>
                  </a:cubicBezTo>
                  <a:cubicBezTo>
                    <a:pt x="394" y="1033"/>
                    <a:pt x="686" y="1083"/>
                    <a:pt x="917" y="1083"/>
                  </a:cubicBezTo>
                  <a:cubicBezTo>
                    <a:pt x="934" y="1083"/>
                    <a:pt x="951" y="1082"/>
                    <a:pt x="967" y="1082"/>
                  </a:cubicBezTo>
                  <a:cubicBezTo>
                    <a:pt x="1256" y="1071"/>
                    <a:pt x="1600" y="955"/>
                    <a:pt x="1736" y="690"/>
                  </a:cubicBezTo>
                  <a:cubicBezTo>
                    <a:pt x="1754" y="655"/>
                    <a:pt x="1768" y="621"/>
                    <a:pt x="1777" y="585"/>
                  </a:cubicBezTo>
                  <a:cubicBezTo>
                    <a:pt x="1777" y="567"/>
                    <a:pt x="1784" y="557"/>
                    <a:pt x="1784" y="539"/>
                  </a:cubicBezTo>
                  <a:cubicBezTo>
                    <a:pt x="1790" y="497"/>
                    <a:pt x="1793" y="455"/>
                    <a:pt x="1790" y="413"/>
                  </a:cubicBezTo>
                  <a:lnTo>
                    <a:pt x="1793" y="404"/>
                  </a:lnTo>
                  <a:cubicBezTo>
                    <a:pt x="1775" y="208"/>
                    <a:pt x="1662" y="19"/>
                    <a:pt x="1427" y="1"/>
                  </a:cubicBezTo>
                  <a:cubicBezTo>
                    <a:pt x="1416" y="1"/>
                    <a:pt x="1405" y="0"/>
                    <a:pt x="1395"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32" name="Google Shape;2032;p59"/>
            <p:cNvSpPr/>
            <p:nvPr/>
          </p:nvSpPr>
          <p:spPr>
            <a:xfrm>
              <a:off x="-1661550" y="5191500"/>
              <a:ext cx="312050" cy="250350"/>
            </a:xfrm>
            <a:custGeom>
              <a:avLst/>
              <a:gdLst/>
              <a:ahLst/>
              <a:cxnLst/>
              <a:rect l="l" t="t" r="r" b="b"/>
              <a:pathLst>
                <a:path w="12482" h="10014" extrusionOk="0">
                  <a:moveTo>
                    <a:pt x="3937" y="0"/>
                  </a:moveTo>
                  <a:cubicBezTo>
                    <a:pt x="3596" y="0"/>
                    <a:pt x="3258" y="26"/>
                    <a:pt x="2927" y="80"/>
                  </a:cubicBezTo>
                  <a:cubicBezTo>
                    <a:pt x="1308" y="347"/>
                    <a:pt x="0" y="2240"/>
                    <a:pt x="1019" y="3712"/>
                  </a:cubicBezTo>
                  <a:cubicBezTo>
                    <a:pt x="2039" y="5187"/>
                    <a:pt x="4821" y="5455"/>
                    <a:pt x="6711" y="5455"/>
                  </a:cubicBezTo>
                  <a:cubicBezTo>
                    <a:pt x="7795" y="5455"/>
                    <a:pt x="8585" y="5367"/>
                    <a:pt x="8586" y="5367"/>
                  </a:cubicBezTo>
                  <a:lnTo>
                    <a:pt x="8586" y="5367"/>
                  </a:lnTo>
                  <a:cubicBezTo>
                    <a:pt x="8586" y="5367"/>
                    <a:pt x="8303" y="9179"/>
                    <a:pt x="10375" y="9987"/>
                  </a:cubicBezTo>
                  <a:cubicBezTo>
                    <a:pt x="10422" y="10005"/>
                    <a:pt x="10468" y="10014"/>
                    <a:pt x="10514" y="10014"/>
                  </a:cubicBezTo>
                  <a:cubicBezTo>
                    <a:pt x="11587" y="10014"/>
                    <a:pt x="12481" y="5228"/>
                    <a:pt x="12177" y="3967"/>
                  </a:cubicBezTo>
                  <a:cubicBezTo>
                    <a:pt x="11860" y="2653"/>
                    <a:pt x="10254" y="2264"/>
                    <a:pt x="10254" y="2264"/>
                  </a:cubicBezTo>
                  <a:cubicBezTo>
                    <a:pt x="8857" y="1220"/>
                    <a:pt x="6311" y="0"/>
                    <a:pt x="3937"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33" name="Google Shape;2033;p59"/>
            <p:cNvSpPr/>
            <p:nvPr/>
          </p:nvSpPr>
          <p:spPr>
            <a:xfrm>
              <a:off x="-1434200" y="5407350"/>
              <a:ext cx="85325" cy="81475"/>
            </a:xfrm>
            <a:custGeom>
              <a:avLst/>
              <a:gdLst/>
              <a:ahLst/>
              <a:cxnLst/>
              <a:rect l="l" t="t" r="r" b="b"/>
              <a:pathLst>
                <a:path w="3413" h="3259" extrusionOk="0">
                  <a:moveTo>
                    <a:pt x="1327" y="0"/>
                  </a:moveTo>
                  <a:cubicBezTo>
                    <a:pt x="609" y="0"/>
                    <a:pt x="128" y="392"/>
                    <a:pt x="128" y="392"/>
                  </a:cubicBezTo>
                  <a:lnTo>
                    <a:pt x="0" y="2872"/>
                  </a:lnTo>
                  <a:cubicBezTo>
                    <a:pt x="0" y="2872"/>
                    <a:pt x="621" y="3259"/>
                    <a:pt x="1292" y="3259"/>
                  </a:cubicBezTo>
                  <a:cubicBezTo>
                    <a:pt x="1402" y="3259"/>
                    <a:pt x="1515" y="3248"/>
                    <a:pt x="1626" y="3224"/>
                  </a:cubicBezTo>
                  <a:cubicBezTo>
                    <a:pt x="3412" y="2828"/>
                    <a:pt x="3338" y="615"/>
                    <a:pt x="2046" y="133"/>
                  </a:cubicBezTo>
                  <a:cubicBezTo>
                    <a:pt x="1789" y="37"/>
                    <a:pt x="1547" y="0"/>
                    <a:pt x="1327" y="0"/>
                  </a:cubicBezTo>
                  <a:close/>
                </a:path>
              </a:pathLst>
            </a:custGeom>
            <a:solidFill>
              <a:srgbClr val="E0BC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34" name="Google Shape;2034;p59"/>
            <p:cNvSpPr/>
            <p:nvPr/>
          </p:nvSpPr>
          <p:spPr>
            <a:xfrm>
              <a:off x="-1419725" y="5426725"/>
              <a:ext cx="38800" cy="46250"/>
            </a:xfrm>
            <a:custGeom>
              <a:avLst/>
              <a:gdLst/>
              <a:ahLst/>
              <a:cxnLst/>
              <a:rect l="l" t="t" r="r" b="b"/>
              <a:pathLst>
                <a:path w="1552" h="1850" extrusionOk="0">
                  <a:moveTo>
                    <a:pt x="1322" y="1"/>
                  </a:moveTo>
                  <a:cubicBezTo>
                    <a:pt x="624" y="1"/>
                    <a:pt x="111" y="728"/>
                    <a:pt x="36" y="1365"/>
                  </a:cubicBezTo>
                  <a:cubicBezTo>
                    <a:pt x="1" y="1669"/>
                    <a:pt x="45" y="1850"/>
                    <a:pt x="134" y="1850"/>
                  </a:cubicBezTo>
                  <a:cubicBezTo>
                    <a:pt x="167" y="1850"/>
                    <a:pt x="206" y="1824"/>
                    <a:pt x="249" y="1771"/>
                  </a:cubicBezTo>
                  <a:cubicBezTo>
                    <a:pt x="389" y="1597"/>
                    <a:pt x="658" y="1495"/>
                    <a:pt x="929" y="1495"/>
                  </a:cubicBezTo>
                  <a:cubicBezTo>
                    <a:pt x="1145" y="1495"/>
                    <a:pt x="1362" y="1559"/>
                    <a:pt x="1515" y="1703"/>
                  </a:cubicBezTo>
                  <a:cubicBezTo>
                    <a:pt x="1519" y="1707"/>
                    <a:pt x="1524" y="1709"/>
                    <a:pt x="1528" y="1709"/>
                  </a:cubicBezTo>
                  <a:cubicBezTo>
                    <a:pt x="1541" y="1709"/>
                    <a:pt x="1551" y="1696"/>
                    <a:pt x="1545" y="1682"/>
                  </a:cubicBezTo>
                  <a:cubicBezTo>
                    <a:pt x="1420" y="1356"/>
                    <a:pt x="1117" y="1231"/>
                    <a:pt x="801" y="1231"/>
                  </a:cubicBezTo>
                  <a:cubicBezTo>
                    <a:pt x="648" y="1231"/>
                    <a:pt x="492" y="1261"/>
                    <a:pt x="352" y="1311"/>
                  </a:cubicBezTo>
                  <a:cubicBezTo>
                    <a:pt x="494" y="841"/>
                    <a:pt x="837" y="145"/>
                    <a:pt x="1469" y="75"/>
                  </a:cubicBezTo>
                  <a:cubicBezTo>
                    <a:pt x="1508" y="71"/>
                    <a:pt x="1497" y="15"/>
                    <a:pt x="1464" y="11"/>
                  </a:cubicBezTo>
                  <a:cubicBezTo>
                    <a:pt x="1416" y="4"/>
                    <a:pt x="1368" y="1"/>
                    <a:pt x="1322" y="1"/>
                  </a:cubicBezTo>
                  <a:close/>
                </a:path>
              </a:pathLst>
            </a:custGeom>
            <a:solidFill>
              <a:srgbClr val="BC937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35" name="Google Shape;2035;p59"/>
            <p:cNvSpPr/>
            <p:nvPr/>
          </p:nvSpPr>
          <p:spPr>
            <a:xfrm>
              <a:off x="-1662000" y="5636300"/>
              <a:ext cx="250" cy="150"/>
            </a:xfrm>
            <a:custGeom>
              <a:avLst/>
              <a:gdLst/>
              <a:ahLst/>
              <a:cxnLst/>
              <a:rect l="l" t="t" r="r" b="b"/>
              <a:pathLst>
                <a:path w="10" h="6" extrusionOk="0">
                  <a:moveTo>
                    <a:pt x="0" y="1"/>
                  </a:moveTo>
                  <a:cubicBezTo>
                    <a:pt x="3" y="1"/>
                    <a:pt x="6" y="2"/>
                    <a:pt x="9" y="5"/>
                  </a:cubicBezTo>
                  <a:lnTo>
                    <a:pt x="9" y="1"/>
                  </a:lnTo>
                  <a:close/>
                </a:path>
              </a:pathLst>
            </a:custGeom>
            <a:solidFill>
              <a:srgbClr val="F49D8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36" name="Google Shape;2036;p59"/>
            <p:cNvSpPr/>
            <p:nvPr/>
          </p:nvSpPr>
          <p:spPr>
            <a:xfrm>
              <a:off x="-1877750" y="5571500"/>
              <a:ext cx="601150" cy="883650"/>
            </a:xfrm>
            <a:custGeom>
              <a:avLst/>
              <a:gdLst/>
              <a:ahLst/>
              <a:cxnLst/>
              <a:rect l="l" t="t" r="r" b="b"/>
              <a:pathLst>
                <a:path w="24046" h="35346" extrusionOk="0">
                  <a:moveTo>
                    <a:pt x="17713" y="0"/>
                  </a:moveTo>
                  <a:cubicBezTo>
                    <a:pt x="17241" y="0"/>
                    <a:pt x="16208" y="498"/>
                    <a:pt x="14723" y="717"/>
                  </a:cubicBezTo>
                  <a:cubicBezTo>
                    <a:pt x="14154" y="801"/>
                    <a:pt x="13698" y="823"/>
                    <a:pt x="13332" y="823"/>
                  </a:cubicBezTo>
                  <a:cubicBezTo>
                    <a:pt x="12926" y="823"/>
                    <a:pt x="12630" y="796"/>
                    <a:pt x="12412" y="796"/>
                  </a:cubicBezTo>
                  <a:cubicBezTo>
                    <a:pt x="12219" y="796"/>
                    <a:pt x="12087" y="817"/>
                    <a:pt x="11994" y="896"/>
                  </a:cubicBezTo>
                  <a:cubicBezTo>
                    <a:pt x="11709" y="1129"/>
                    <a:pt x="12164" y="2431"/>
                    <a:pt x="11382" y="3022"/>
                  </a:cubicBezTo>
                  <a:cubicBezTo>
                    <a:pt x="11344" y="3053"/>
                    <a:pt x="11303" y="3082"/>
                    <a:pt x="11258" y="3106"/>
                  </a:cubicBezTo>
                  <a:cubicBezTo>
                    <a:pt x="10275" y="3760"/>
                    <a:pt x="9340" y="4661"/>
                    <a:pt x="8538" y="5847"/>
                  </a:cubicBezTo>
                  <a:cubicBezTo>
                    <a:pt x="4784" y="11393"/>
                    <a:pt x="1718" y="24945"/>
                    <a:pt x="681" y="26015"/>
                  </a:cubicBezTo>
                  <a:cubicBezTo>
                    <a:pt x="0" y="26720"/>
                    <a:pt x="928" y="28913"/>
                    <a:pt x="4208" y="30821"/>
                  </a:cubicBezTo>
                  <a:cubicBezTo>
                    <a:pt x="5926" y="31820"/>
                    <a:pt x="12000" y="31804"/>
                    <a:pt x="15028" y="32744"/>
                  </a:cubicBezTo>
                  <a:cubicBezTo>
                    <a:pt x="17683" y="33567"/>
                    <a:pt x="19197" y="35346"/>
                    <a:pt x="20664" y="35346"/>
                  </a:cubicBezTo>
                  <a:cubicBezTo>
                    <a:pt x="21066" y="35346"/>
                    <a:pt x="21465" y="35212"/>
                    <a:pt x="21883" y="34888"/>
                  </a:cubicBezTo>
                  <a:cubicBezTo>
                    <a:pt x="24046" y="33209"/>
                    <a:pt x="22756" y="24027"/>
                    <a:pt x="22557" y="23423"/>
                  </a:cubicBezTo>
                  <a:cubicBezTo>
                    <a:pt x="22379" y="22882"/>
                    <a:pt x="22600" y="19280"/>
                    <a:pt x="22440" y="15170"/>
                  </a:cubicBezTo>
                  <a:cubicBezTo>
                    <a:pt x="22386" y="13773"/>
                    <a:pt x="23486" y="9575"/>
                    <a:pt x="23312" y="8162"/>
                  </a:cubicBezTo>
                  <a:cubicBezTo>
                    <a:pt x="22844" y="4333"/>
                    <a:pt x="20629" y="3550"/>
                    <a:pt x="18455" y="2328"/>
                  </a:cubicBezTo>
                  <a:cubicBezTo>
                    <a:pt x="18407" y="2299"/>
                    <a:pt x="18354" y="2274"/>
                    <a:pt x="18304" y="2248"/>
                  </a:cubicBezTo>
                  <a:cubicBezTo>
                    <a:pt x="18271" y="2236"/>
                    <a:pt x="18239" y="2220"/>
                    <a:pt x="18211" y="2200"/>
                  </a:cubicBezTo>
                  <a:cubicBezTo>
                    <a:pt x="17590" y="1795"/>
                    <a:pt x="18215" y="277"/>
                    <a:pt x="17912" y="52"/>
                  </a:cubicBezTo>
                  <a:cubicBezTo>
                    <a:pt x="17864" y="16"/>
                    <a:pt x="17797" y="0"/>
                    <a:pt x="1771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37" name="Google Shape;2037;p59"/>
            <p:cNvSpPr/>
            <p:nvPr/>
          </p:nvSpPr>
          <p:spPr>
            <a:xfrm>
              <a:off x="-1533975" y="5586925"/>
              <a:ext cx="204750" cy="514325"/>
            </a:xfrm>
            <a:custGeom>
              <a:avLst/>
              <a:gdLst/>
              <a:ahLst/>
              <a:cxnLst/>
              <a:rect l="l" t="t" r="r" b="b"/>
              <a:pathLst>
                <a:path w="8190" h="20573" extrusionOk="0">
                  <a:moveTo>
                    <a:pt x="5379" y="0"/>
                  </a:moveTo>
                  <a:cubicBezTo>
                    <a:pt x="4237" y="0"/>
                    <a:pt x="2979" y="646"/>
                    <a:pt x="2648" y="2251"/>
                  </a:cubicBezTo>
                  <a:cubicBezTo>
                    <a:pt x="2359" y="3644"/>
                    <a:pt x="225" y="14616"/>
                    <a:pt x="190" y="15291"/>
                  </a:cubicBezTo>
                  <a:cubicBezTo>
                    <a:pt x="1" y="19042"/>
                    <a:pt x="1358" y="20572"/>
                    <a:pt x="2890" y="20572"/>
                  </a:cubicBezTo>
                  <a:cubicBezTo>
                    <a:pt x="4401" y="20572"/>
                    <a:pt x="6082" y="19084"/>
                    <a:pt x="6616" y="16771"/>
                  </a:cubicBezTo>
                  <a:cubicBezTo>
                    <a:pt x="7724" y="11978"/>
                    <a:pt x="8189" y="7926"/>
                    <a:pt x="7415" y="1320"/>
                  </a:cubicBezTo>
                  <a:cubicBezTo>
                    <a:pt x="7322" y="514"/>
                    <a:pt x="6396" y="0"/>
                    <a:pt x="5379" y="0"/>
                  </a:cubicBezTo>
                  <a:close/>
                </a:path>
              </a:pathLst>
            </a:custGeom>
            <a:solidFill>
              <a:srgbClr val="E0BC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38" name="Google Shape;2038;p59"/>
            <p:cNvSpPr/>
            <p:nvPr/>
          </p:nvSpPr>
          <p:spPr>
            <a:xfrm>
              <a:off x="-1373325" y="5456200"/>
              <a:ext cx="54425" cy="105575"/>
            </a:xfrm>
            <a:custGeom>
              <a:avLst/>
              <a:gdLst/>
              <a:ahLst/>
              <a:cxnLst/>
              <a:rect l="l" t="t" r="r" b="b"/>
              <a:pathLst>
                <a:path w="2177" h="4223" extrusionOk="0">
                  <a:moveTo>
                    <a:pt x="1739" y="0"/>
                  </a:moveTo>
                  <a:cubicBezTo>
                    <a:pt x="1362" y="0"/>
                    <a:pt x="1010" y="1208"/>
                    <a:pt x="695" y="1208"/>
                  </a:cubicBezTo>
                  <a:cubicBezTo>
                    <a:pt x="617" y="1208"/>
                    <a:pt x="542" y="1134"/>
                    <a:pt x="469" y="949"/>
                  </a:cubicBezTo>
                  <a:cubicBezTo>
                    <a:pt x="467" y="945"/>
                    <a:pt x="465" y="943"/>
                    <a:pt x="463" y="943"/>
                  </a:cubicBezTo>
                  <a:cubicBezTo>
                    <a:pt x="391" y="943"/>
                    <a:pt x="0" y="2974"/>
                    <a:pt x="0" y="2974"/>
                  </a:cubicBezTo>
                  <a:lnTo>
                    <a:pt x="1328" y="4222"/>
                  </a:lnTo>
                  <a:cubicBezTo>
                    <a:pt x="1328" y="4222"/>
                    <a:pt x="1678" y="1947"/>
                    <a:pt x="1863" y="1367"/>
                  </a:cubicBezTo>
                  <a:cubicBezTo>
                    <a:pt x="2050" y="785"/>
                    <a:pt x="2176" y="241"/>
                    <a:pt x="1842" y="32"/>
                  </a:cubicBezTo>
                  <a:cubicBezTo>
                    <a:pt x="1808" y="10"/>
                    <a:pt x="1773" y="0"/>
                    <a:pt x="1739"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39" name="Google Shape;2039;p59"/>
            <p:cNvSpPr/>
            <p:nvPr/>
          </p:nvSpPr>
          <p:spPr>
            <a:xfrm>
              <a:off x="-1487925" y="5376675"/>
              <a:ext cx="173350" cy="212500"/>
            </a:xfrm>
            <a:custGeom>
              <a:avLst/>
              <a:gdLst/>
              <a:ahLst/>
              <a:cxnLst/>
              <a:rect l="l" t="t" r="r" b="b"/>
              <a:pathLst>
                <a:path w="6934" h="8500" extrusionOk="0">
                  <a:moveTo>
                    <a:pt x="2667" y="0"/>
                  </a:moveTo>
                  <a:cubicBezTo>
                    <a:pt x="2661" y="0"/>
                    <a:pt x="2654" y="4"/>
                    <a:pt x="2652" y="10"/>
                  </a:cubicBezTo>
                  <a:lnTo>
                    <a:pt x="3" y="6827"/>
                  </a:lnTo>
                  <a:cubicBezTo>
                    <a:pt x="0" y="6836"/>
                    <a:pt x="5" y="6845"/>
                    <a:pt x="14" y="6848"/>
                  </a:cubicBezTo>
                  <a:lnTo>
                    <a:pt x="4261" y="8498"/>
                  </a:lnTo>
                  <a:cubicBezTo>
                    <a:pt x="4263" y="8499"/>
                    <a:pt x="4265" y="8499"/>
                    <a:pt x="4267" y="8499"/>
                  </a:cubicBezTo>
                  <a:cubicBezTo>
                    <a:pt x="4273" y="8499"/>
                    <a:pt x="4280" y="8495"/>
                    <a:pt x="4282" y="8489"/>
                  </a:cubicBezTo>
                  <a:lnTo>
                    <a:pt x="6931" y="1673"/>
                  </a:lnTo>
                  <a:cubicBezTo>
                    <a:pt x="6934" y="1664"/>
                    <a:pt x="6929" y="1655"/>
                    <a:pt x="6922" y="1651"/>
                  </a:cubicBezTo>
                  <a:lnTo>
                    <a:pt x="2673" y="1"/>
                  </a:lnTo>
                  <a:cubicBezTo>
                    <a:pt x="2671" y="1"/>
                    <a:pt x="2669" y="0"/>
                    <a:pt x="2667"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40" name="Google Shape;2040;p59"/>
            <p:cNvSpPr/>
            <p:nvPr/>
          </p:nvSpPr>
          <p:spPr>
            <a:xfrm>
              <a:off x="-1421600" y="5392150"/>
              <a:ext cx="17800" cy="15225"/>
            </a:xfrm>
            <a:custGeom>
              <a:avLst/>
              <a:gdLst/>
              <a:ahLst/>
              <a:cxnLst/>
              <a:rect l="l" t="t" r="r" b="b"/>
              <a:pathLst>
                <a:path w="712" h="609" extrusionOk="0">
                  <a:moveTo>
                    <a:pt x="408" y="1"/>
                  </a:moveTo>
                  <a:cubicBezTo>
                    <a:pt x="137" y="1"/>
                    <a:pt x="1" y="327"/>
                    <a:pt x="192" y="518"/>
                  </a:cubicBezTo>
                  <a:cubicBezTo>
                    <a:pt x="254" y="580"/>
                    <a:pt x="331" y="608"/>
                    <a:pt x="406" y="608"/>
                  </a:cubicBezTo>
                  <a:cubicBezTo>
                    <a:pt x="562" y="608"/>
                    <a:pt x="712" y="487"/>
                    <a:pt x="712" y="304"/>
                  </a:cubicBezTo>
                  <a:cubicBezTo>
                    <a:pt x="712" y="137"/>
                    <a:pt x="575" y="1"/>
                    <a:pt x="40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41" name="Google Shape;2041;p59"/>
            <p:cNvSpPr/>
            <p:nvPr/>
          </p:nvSpPr>
          <p:spPr>
            <a:xfrm>
              <a:off x="-1471925" y="5424950"/>
              <a:ext cx="143875" cy="218250"/>
            </a:xfrm>
            <a:custGeom>
              <a:avLst/>
              <a:gdLst/>
              <a:ahLst/>
              <a:cxnLst/>
              <a:rect l="l" t="t" r="r" b="b"/>
              <a:pathLst>
                <a:path w="5755" h="8730" extrusionOk="0">
                  <a:moveTo>
                    <a:pt x="4645" y="1"/>
                  </a:moveTo>
                  <a:cubicBezTo>
                    <a:pt x="4597" y="1"/>
                    <a:pt x="4543" y="4"/>
                    <a:pt x="4486" y="10"/>
                  </a:cubicBezTo>
                  <a:cubicBezTo>
                    <a:pt x="4437" y="13"/>
                    <a:pt x="4389" y="20"/>
                    <a:pt x="4342" y="31"/>
                  </a:cubicBezTo>
                  <a:cubicBezTo>
                    <a:pt x="4205" y="53"/>
                    <a:pt x="4070" y="86"/>
                    <a:pt x="3938" y="130"/>
                  </a:cubicBezTo>
                  <a:cubicBezTo>
                    <a:pt x="3892" y="145"/>
                    <a:pt x="3850" y="161"/>
                    <a:pt x="3804" y="175"/>
                  </a:cubicBezTo>
                  <a:cubicBezTo>
                    <a:pt x="3670" y="221"/>
                    <a:pt x="3542" y="276"/>
                    <a:pt x="3416" y="341"/>
                  </a:cubicBezTo>
                  <a:cubicBezTo>
                    <a:pt x="3365" y="363"/>
                    <a:pt x="3320" y="387"/>
                    <a:pt x="3280" y="409"/>
                  </a:cubicBezTo>
                  <a:cubicBezTo>
                    <a:pt x="3099" y="513"/>
                    <a:pt x="2963" y="631"/>
                    <a:pt x="2912" y="743"/>
                  </a:cubicBezTo>
                  <a:cubicBezTo>
                    <a:pt x="2558" y="1533"/>
                    <a:pt x="2820" y="2787"/>
                    <a:pt x="2593" y="3298"/>
                  </a:cubicBezTo>
                  <a:cubicBezTo>
                    <a:pt x="2163" y="4258"/>
                    <a:pt x="1306" y="4393"/>
                    <a:pt x="652" y="5801"/>
                  </a:cubicBezTo>
                  <a:cubicBezTo>
                    <a:pt x="1" y="7211"/>
                    <a:pt x="160" y="8374"/>
                    <a:pt x="166" y="8730"/>
                  </a:cubicBezTo>
                  <a:cubicBezTo>
                    <a:pt x="166" y="8730"/>
                    <a:pt x="4857" y="7961"/>
                    <a:pt x="4933" y="7801"/>
                  </a:cubicBezTo>
                  <a:cubicBezTo>
                    <a:pt x="5010" y="7630"/>
                    <a:pt x="5225" y="5363"/>
                    <a:pt x="5405" y="4381"/>
                  </a:cubicBezTo>
                  <a:cubicBezTo>
                    <a:pt x="5755" y="2493"/>
                    <a:pt x="5068" y="381"/>
                    <a:pt x="4905" y="88"/>
                  </a:cubicBezTo>
                  <a:cubicBezTo>
                    <a:pt x="4871" y="25"/>
                    <a:pt x="4777" y="1"/>
                    <a:pt x="4645"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42" name="Google Shape;2042;p59"/>
            <p:cNvSpPr/>
            <p:nvPr/>
          </p:nvSpPr>
          <p:spPr>
            <a:xfrm>
              <a:off x="-1363375" y="5425175"/>
              <a:ext cx="13925" cy="74100"/>
            </a:xfrm>
            <a:custGeom>
              <a:avLst/>
              <a:gdLst/>
              <a:ahLst/>
              <a:cxnLst/>
              <a:rect l="l" t="t" r="r" b="b"/>
              <a:pathLst>
                <a:path w="557" h="2964" extrusionOk="0">
                  <a:moveTo>
                    <a:pt x="144" y="1"/>
                  </a:moveTo>
                  <a:cubicBezTo>
                    <a:pt x="95" y="4"/>
                    <a:pt x="47" y="11"/>
                    <a:pt x="0" y="22"/>
                  </a:cubicBezTo>
                  <a:cubicBezTo>
                    <a:pt x="223" y="984"/>
                    <a:pt x="424" y="1963"/>
                    <a:pt x="488" y="2947"/>
                  </a:cubicBezTo>
                  <a:cubicBezTo>
                    <a:pt x="488" y="2958"/>
                    <a:pt x="498" y="2964"/>
                    <a:pt x="508" y="2964"/>
                  </a:cubicBezTo>
                  <a:cubicBezTo>
                    <a:pt x="518" y="2964"/>
                    <a:pt x="528" y="2958"/>
                    <a:pt x="529" y="2946"/>
                  </a:cubicBezTo>
                  <a:cubicBezTo>
                    <a:pt x="557" y="1931"/>
                    <a:pt x="365" y="978"/>
                    <a:pt x="14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43" name="Google Shape;2043;p59"/>
            <p:cNvSpPr/>
            <p:nvPr/>
          </p:nvSpPr>
          <p:spPr>
            <a:xfrm>
              <a:off x="-1376850" y="5428175"/>
              <a:ext cx="13750" cy="74350"/>
            </a:xfrm>
            <a:custGeom>
              <a:avLst/>
              <a:gdLst/>
              <a:ahLst/>
              <a:cxnLst/>
              <a:rect l="l" t="t" r="r" b="b"/>
              <a:pathLst>
                <a:path w="550" h="2974" extrusionOk="0">
                  <a:moveTo>
                    <a:pt x="135" y="1"/>
                  </a:moveTo>
                  <a:cubicBezTo>
                    <a:pt x="89" y="16"/>
                    <a:pt x="47" y="31"/>
                    <a:pt x="1" y="46"/>
                  </a:cubicBezTo>
                  <a:cubicBezTo>
                    <a:pt x="222" y="1002"/>
                    <a:pt x="415" y="1976"/>
                    <a:pt x="485" y="2955"/>
                  </a:cubicBezTo>
                  <a:cubicBezTo>
                    <a:pt x="485" y="2967"/>
                    <a:pt x="494" y="2974"/>
                    <a:pt x="503" y="2974"/>
                  </a:cubicBezTo>
                  <a:cubicBezTo>
                    <a:pt x="513" y="2974"/>
                    <a:pt x="522" y="2967"/>
                    <a:pt x="521" y="2955"/>
                  </a:cubicBezTo>
                  <a:cubicBezTo>
                    <a:pt x="550" y="1942"/>
                    <a:pt x="355" y="982"/>
                    <a:pt x="13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44" name="Google Shape;2044;p59"/>
            <p:cNvSpPr/>
            <p:nvPr/>
          </p:nvSpPr>
          <p:spPr>
            <a:xfrm>
              <a:off x="-1389950" y="5433450"/>
              <a:ext cx="13275" cy="72275"/>
            </a:xfrm>
            <a:custGeom>
              <a:avLst/>
              <a:gdLst/>
              <a:ahLst/>
              <a:cxnLst/>
              <a:rect l="l" t="t" r="r" b="b"/>
              <a:pathLst>
                <a:path w="531" h="2891" extrusionOk="0">
                  <a:moveTo>
                    <a:pt x="137" y="1"/>
                  </a:moveTo>
                  <a:cubicBezTo>
                    <a:pt x="88" y="23"/>
                    <a:pt x="41" y="47"/>
                    <a:pt x="1" y="69"/>
                  </a:cubicBezTo>
                  <a:cubicBezTo>
                    <a:pt x="216" y="993"/>
                    <a:pt x="396" y="1931"/>
                    <a:pt x="463" y="2874"/>
                  </a:cubicBezTo>
                  <a:cubicBezTo>
                    <a:pt x="463" y="2885"/>
                    <a:pt x="474" y="2890"/>
                    <a:pt x="484" y="2890"/>
                  </a:cubicBezTo>
                  <a:cubicBezTo>
                    <a:pt x="494" y="2890"/>
                    <a:pt x="503" y="2885"/>
                    <a:pt x="502" y="2875"/>
                  </a:cubicBezTo>
                  <a:cubicBezTo>
                    <a:pt x="531" y="1886"/>
                    <a:pt x="349" y="952"/>
                    <a:pt x="13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45" name="Google Shape;2045;p59"/>
            <p:cNvSpPr/>
            <p:nvPr/>
          </p:nvSpPr>
          <p:spPr>
            <a:xfrm>
              <a:off x="-1549000" y="5615475"/>
              <a:ext cx="231550" cy="498975"/>
            </a:xfrm>
            <a:custGeom>
              <a:avLst/>
              <a:gdLst/>
              <a:ahLst/>
              <a:cxnLst/>
              <a:rect l="l" t="t" r="r" b="b"/>
              <a:pathLst>
                <a:path w="9262" h="19959" extrusionOk="0">
                  <a:moveTo>
                    <a:pt x="5453" y="1"/>
                  </a:moveTo>
                  <a:cubicBezTo>
                    <a:pt x="3782" y="1"/>
                    <a:pt x="2103" y="549"/>
                    <a:pt x="1805" y="1989"/>
                  </a:cubicBezTo>
                  <a:cubicBezTo>
                    <a:pt x="1513" y="3406"/>
                    <a:pt x="221" y="14137"/>
                    <a:pt x="187" y="14824"/>
                  </a:cubicBezTo>
                  <a:cubicBezTo>
                    <a:pt x="0" y="18498"/>
                    <a:pt x="1352" y="19959"/>
                    <a:pt x="2954" y="19959"/>
                  </a:cubicBezTo>
                  <a:cubicBezTo>
                    <a:pt x="4656" y="19959"/>
                    <a:pt x="6639" y="18311"/>
                    <a:pt x="7362" y="15914"/>
                  </a:cubicBezTo>
                  <a:cubicBezTo>
                    <a:pt x="8796" y="11162"/>
                    <a:pt x="8109" y="6423"/>
                    <a:pt x="9077" y="1631"/>
                  </a:cubicBezTo>
                  <a:cubicBezTo>
                    <a:pt x="9262" y="716"/>
                    <a:pt x="7363" y="1"/>
                    <a:pt x="545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46" name="Google Shape;2046;p59"/>
            <p:cNvSpPr/>
            <p:nvPr/>
          </p:nvSpPr>
          <p:spPr>
            <a:xfrm>
              <a:off x="-1721225" y="5744500"/>
              <a:ext cx="38350" cy="85100"/>
            </a:xfrm>
            <a:custGeom>
              <a:avLst/>
              <a:gdLst/>
              <a:ahLst/>
              <a:cxnLst/>
              <a:rect l="l" t="t" r="r" b="b"/>
              <a:pathLst>
                <a:path w="1534" h="3404" extrusionOk="0">
                  <a:moveTo>
                    <a:pt x="1455" y="1"/>
                  </a:moveTo>
                  <a:cubicBezTo>
                    <a:pt x="1430" y="1"/>
                    <a:pt x="1405" y="12"/>
                    <a:pt x="1392" y="35"/>
                  </a:cubicBezTo>
                  <a:cubicBezTo>
                    <a:pt x="1075" y="620"/>
                    <a:pt x="792" y="1232"/>
                    <a:pt x="502" y="1832"/>
                  </a:cubicBezTo>
                  <a:cubicBezTo>
                    <a:pt x="264" y="2323"/>
                    <a:pt x="32" y="2805"/>
                    <a:pt x="2" y="3358"/>
                  </a:cubicBezTo>
                  <a:cubicBezTo>
                    <a:pt x="0" y="3387"/>
                    <a:pt x="24" y="3403"/>
                    <a:pt x="48" y="3403"/>
                  </a:cubicBezTo>
                  <a:cubicBezTo>
                    <a:pt x="63" y="3403"/>
                    <a:pt x="78" y="3397"/>
                    <a:pt x="86" y="3382"/>
                  </a:cubicBezTo>
                  <a:cubicBezTo>
                    <a:pt x="417" y="2808"/>
                    <a:pt x="687" y="2188"/>
                    <a:pt x="984" y="1594"/>
                  </a:cubicBezTo>
                  <a:cubicBezTo>
                    <a:pt x="1226" y="1111"/>
                    <a:pt x="1460" y="612"/>
                    <a:pt x="1528" y="72"/>
                  </a:cubicBezTo>
                  <a:cubicBezTo>
                    <a:pt x="1534" y="27"/>
                    <a:pt x="1494" y="1"/>
                    <a:pt x="145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47" name="Google Shape;2047;p59"/>
            <p:cNvSpPr/>
            <p:nvPr/>
          </p:nvSpPr>
          <p:spPr>
            <a:xfrm>
              <a:off x="-1565750" y="5626700"/>
              <a:ext cx="245775" cy="503275"/>
            </a:xfrm>
            <a:custGeom>
              <a:avLst/>
              <a:gdLst/>
              <a:ahLst/>
              <a:cxnLst/>
              <a:rect l="l" t="t" r="r" b="b"/>
              <a:pathLst>
                <a:path w="9831" h="20131" extrusionOk="0">
                  <a:moveTo>
                    <a:pt x="3883" y="1"/>
                  </a:moveTo>
                  <a:cubicBezTo>
                    <a:pt x="3881" y="1"/>
                    <a:pt x="3879" y="1"/>
                    <a:pt x="3877" y="1"/>
                  </a:cubicBezTo>
                  <a:cubicBezTo>
                    <a:pt x="2849" y="168"/>
                    <a:pt x="2382" y="1190"/>
                    <a:pt x="2184" y="2120"/>
                  </a:cubicBezTo>
                  <a:cubicBezTo>
                    <a:pt x="1836" y="3767"/>
                    <a:pt x="1782" y="5493"/>
                    <a:pt x="1485" y="7158"/>
                  </a:cubicBezTo>
                  <a:cubicBezTo>
                    <a:pt x="991" y="9935"/>
                    <a:pt x="1" y="13218"/>
                    <a:pt x="984" y="15981"/>
                  </a:cubicBezTo>
                  <a:cubicBezTo>
                    <a:pt x="1530" y="17515"/>
                    <a:pt x="2591" y="20130"/>
                    <a:pt x="4410" y="20130"/>
                  </a:cubicBezTo>
                  <a:cubicBezTo>
                    <a:pt x="4704" y="20130"/>
                    <a:pt x="5019" y="20062"/>
                    <a:pt x="5354" y="19909"/>
                  </a:cubicBezTo>
                  <a:cubicBezTo>
                    <a:pt x="7890" y="18757"/>
                    <a:pt x="8975" y="16029"/>
                    <a:pt x="9819" y="13570"/>
                  </a:cubicBezTo>
                  <a:cubicBezTo>
                    <a:pt x="9830" y="13537"/>
                    <a:pt x="9800" y="13512"/>
                    <a:pt x="9770" y="13512"/>
                  </a:cubicBezTo>
                  <a:cubicBezTo>
                    <a:pt x="9756" y="13512"/>
                    <a:pt x="9741" y="13518"/>
                    <a:pt x="9732" y="13534"/>
                  </a:cubicBezTo>
                  <a:cubicBezTo>
                    <a:pt x="8576" y="15682"/>
                    <a:pt x="7974" y="17833"/>
                    <a:pt x="5821" y="19251"/>
                  </a:cubicBezTo>
                  <a:cubicBezTo>
                    <a:pt x="5345" y="19564"/>
                    <a:pt x="4866" y="19782"/>
                    <a:pt x="4377" y="19782"/>
                  </a:cubicBezTo>
                  <a:cubicBezTo>
                    <a:pt x="4017" y="19782"/>
                    <a:pt x="3653" y="19664"/>
                    <a:pt x="3281" y="19378"/>
                  </a:cubicBezTo>
                  <a:cubicBezTo>
                    <a:pt x="2847" y="19043"/>
                    <a:pt x="2509" y="18338"/>
                    <a:pt x="2237" y="17869"/>
                  </a:cubicBezTo>
                  <a:cubicBezTo>
                    <a:pt x="1580" y="16731"/>
                    <a:pt x="1024" y="15472"/>
                    <a:pt x="942" y="14145"/>
                  </a:cubicBezTo>
                  <a:cubicBezTo>
                    <a:pt x="797" y="11785"/>
                    <a:pt x="1451" y="9348"/>
                    <a:pt x="1862" y="7038"/>
                  </a:cubicBezTo>
                  <a:cubicBezTo>
                    <a:pt x="2042" y="6031"/>
                    <a:pt x="2207" y="5022"/>
                    <a:pt x="2310" y="4003"/>
                  </a:cubicBezTo>
                  <a:cubicBezTo>
                    <a:pt x="2469" y="2453"/>
                    <a:pt x="2355" y="920"/>
                    <a:pt x="3902" y="61"/>
                  </a:cubicBezTo>
                  <a:cubicBezTo>
                    <a:pt x="3934" y="43"/>
                    <a:pt x="3914" y="1"/>
                    <a:pt x="388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48" name="Google Shape;2048;p59"/>
            <p:cNvSpPr/>
            <p:nvPr/>
          </p:nvSpPr>
          <p:spPr>
            <a:xfrm>
              <a:off x="-1365400" y="5699175"/>
              <a:ext cx="40625" cy="314050"/>
            </a:xfrm>
            <a:custGeom>
              <a:avLst/>
              <a:gdLst/>
              <a:ahLst/>
              <a:cxnLst/>
              <a:rect l="l" t="t" r="r" b="b"/>
              <a:pathLst>
                <a:path w="1625" h="12562" extrusionOk="0">
                  <a:moveTo>
                    <a:pt x="1585" y="1"/>
                  </a:moveTo>
                  <a:cubicBezTo>
                    <a:pt x="1577" y="1"/>
                    <a:pt x="1569" y="5"/>
                    <a:pt x="1567" y="15"/>
                  </a:cubicBezTo>
                  <a:cubicBezTo>
                    <a:pt x="704" y="4149"/>
                    <a:pt x="1073" y="8395"/>
                    <a:pt x="11" y="12500"/>
                  </a:cubicBezTo>
                  <a:cubicBezTo>
                    <a:pt x="0" y="12538"/>
                    <a:pt x="29" y="12562"/>
                    <a:pt x="59" y="12562"/>
                  </a:cubicBezTo>
                  <a:cubicBezTo>
                    <a:pt x="79" y="12562"/>
                    <a:pt x="99" y="12551"/>
                    <a:pt x="108" y="12527"/>
                  </a:cubicBezTo>
                  <a:cubicBezTo>
                    <a:pt x="1624" y="8571"/>
                    <a:pt x="1096" y="4143"/>
                    <a:pt x="1603" y="19"/>
                  </a:cubicBezTo>
                  <a:cubicBezTo>
                    <a:pt x="1604" y="7"/>
                    <a:pt x="1594" y="1"/>
                    <a:pt x="158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49" name="Google Shape;2049;p59"/>
            <p:cNvSpPr/>
            <p:nvPr/>
          </p:nvSpPr>
          <p:spPr>
            <a:xfrm>
              <a:off x="-2003700" y="5499550"/>
              <a:ext cx="18100" cy="20425"/>
            </a:xfrm>
            <a:custGeom>
              <a:avLst/>
              <a:gdLst/>
              <a:ahLst/>
              <a:cxnLst/>
              <a:rect l="l" t="t" r="r" b="b"/>
              <a:pathLst>
                <a:path w="724" h="817" extrusionOk="0">
                  <a:moveTo>
                    <a:pt x="90" y="1"/>
                  </a:moveTo>
                  <a:cubicBezTo>
                    <a:pt x="38" y="1"/>
                    <a:pt x="1" y="73"/>
                    <a:pt x="24" y="122"/>
                  </a:cubicBezTo>
                  <a:cubicBezTo>
                    <a:pt x="128" y="353"/>
                    <a:pt x="345" y="664"/>
                    <a:pt x="561" y="805"/>
                  </a:cubicBezTo>
                  <a:cubicBezTo>
                    <a:pt x="574" y="813"/>
                    <a:pt x="589" y="817"/>
                    <a:pt x="604" y="817"/>
                  </a:cubicBezTo>
                  <a:cubicBezTo>
                    <a:pt x="663" y="817"/>
                    <a:pt x="724" y="759"/>
                    <a:pt x="700" y="697"/>
                  </a:cubicBezTo>
                  <a:cubicBezTo>
                    <a:pt x="603" y="445"/>
                    <a:pt x="344" y="175"/>
                    <a:pt x="131" y="16"/>
                  </a:cubicBezTo>
                  <a:cubicBezTo>
                    <a:pt x="117" y="5"/>
                    <a:pt x="103" y="1"/>
                    <a:pt x="90"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50" name="Google Shape;2050;p59"/>
            <p:cNvSpPr/>
            <p:nvPr/>
          </p:nvSpPr>
          <p:spPr>
            <a:xfrm>
              <a:off x="-1982850" y="5499150"/>
              <a:ext cx="14325" cy="30125"/>
            </a:xfrm>
            <a:custGeom>
              <a:avLst/>
              <a:gdLst/>
              <a:ahLst/>
              <a:cxnLst/>
              <a:rect l="l" t="t" r="r" b="b"/>
              <a:pathLst>
                <a:path w="573" h="1205" extrusionOk="0">
                  <a:moveTo>
                    <a:pt x="124" y="1"/>
                  </a:moveTo>
                  <a:cubicBezTo>
                    <a:pt x="64" y="1"/>
                    <a:pt x="0" y="54"/>
                    <a:pt x="23" y="123"/>
                  </a:cubicBezTo>
                  <a:cubicBezTo>
                    <a:pt x="81" y="301"/>
                    <a:pt x="128" y="484"/>
                    <a:pt x="164" y="669"/>
                  </a:cubicBezTo>
                  <a:cubicBezTo>
                    <a:pt x="197" y="834"/>
                    <a:pt x="201" y="1011"/>
                    <a:pt x="288" y="1156"/>
                  </a:cubicBezTo>
                  <a:cubicBezTo>
                    <a:pt x="309" y="1189"/>
                    <a:pt x="343" y="1205"/>
                    <a:pt x="377" y="1205"/>
                  </a:cubicBezTo>
                  <a:cubicBezTo>
                    <a:pt x="419" y="1205"/>
                    <a:pt x="461" y="1179"/>
                    <a:pt x="475" y="1132"/>
                  </a:cubicBezTo>
                  <a:cubicBezTo>
                    <a:pt x="572" y="797"/>
                    <a:pt x="337" y="348"/>
                    <a:pt x="200" y="48"/>
                  </a:cubicBezTo>
                  <a:cubicBezTo>
                    <a:pt x="184" y="15"/>
                    <a:pt x="154" y="1"/>
                    <a:pt x="12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51" name="Google Shape;2051;p59"/>
            <p:cNvSpPr/>
            <p:nvPr/>
          </p:nvSpPr>
          <p:spPr>
            <a:xfrm>
              <a:off x="-1664075" y="5649350"/>
              <a:ext cx="29800" cy="11600"/>
            </a:xfrm>
            <a:custGeom>
              <a:avLst/>
              <a:gdLst/>
              <a:ahLst/>
              <a:cxnLst/>
              <a:rect l="l" t="t" r="r" b="b"/>
              <a:pathLst>
                <a:path w="1192" h="464" extrusionOk="0">
                  <a:moveTo>
                    <a:pt x="152" y="1"/>
                  </a:moveTo>
                  <a:cubicBezTo>
                    <a:pt x="34" y="1"/>
                    <a:pt x="1" y="182"/>
                    <a:pt x="125" y="227"/>
                  </a:cubicBezTo>
                  <a:cubicBezTo>
                    <a:pt x="407" y="332"/>
                    <a:pt x="707" y="444"/>
                    <a:pt x="1010" y="463"/>
                  </a:cubicBezTo>
                  <a:cubicBezTo>
                    <a:pt x="1013" y="463"/>
                    <a:pt x="1015" y="463"/>
                    <a:pt x="1018" y="463"/>
                  </a:cubicBezTo>
                  <a:cubicBezTo>
                    <a:pt x="1168" y="463"/>
                    <a:pt x="1191" y="231"/>
                    <a:pt x="1046" y="191"/>
                  </a:cubicBezTo>
                  <a:cubicBezTo>
                    <a:pt x="766" y="112"/>
                    <a:pt x="470" y="83"/>
                    <a:pt x="187" y="5"/>
                  </a:cubicBezTo>
                  <a:cubicBezTo>
                    <a:pt x="175" y="2"/>
                    <a:pt x="163" y="1"/>
                    <a:pt x="15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52" name="Google Shape;2052;p59"/>
            <p:cNvSpPr/>
            <p:nvPr/>
          </p:nvSpPr>
          <p:spPr>
            <a:xfrm>
              <a:off x="-1680325" y="5667275"/>
              <a:ext cx="28525" cy="9175"/>
            </a:xfrm>
            <a:custGeom>
              <a:avLst/>
              <a:gdLst/>
              <a:ahLst/>
              <a:cxnLst/>
              <a:rect l="l" t="t" r="r" b="b"/>
              <a:pathLst>
                <a:path w="1141" h="367" extrusionOk="0">
                  <a:moveTo>
                    <a:pt x="160" y="0"/>
                  </a:moveTo>
                  <a:cubicBezTo>
                    <a:pt x="30" y="0"/>
                    <a:pt x="0" y="224"/>
                    <a:pt x="136" y="245"/>
                  </a:cubicBezTo>
                  <a:lnTo>
                    <a:pt x="889" y="364"/>
                  </a:lnTo>
                  <a:cubicBezTo>
                    <a:pt x="900" y="366"/>
                    <a:pt x="911" y="367"/>
                    <a:pt x="921" y="367"/>
                  </a:cubicBezTo>
                  <a:cubicBezTo>
                    <a:pt x="1111" y="367"/>
                    <a:pt x="1141" y="80"/>
                    <a:pt x="929" y="63"/>
                  </a:cubicBezTo>
                  <a:lnTo>
                    <a:pt x="169" y="1"/>
                  </a:lnTo>
                  <a:cubicBezTo>
                    <a:pt x="166" y="0"/>
                    <a:pt x="163" y="0"/>
                    <a:pt x="16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53" name="Google Shape;2053;p59"/>
            <p:cNvSpPr/>
            <p:nvPr/>
          </p:nvSpPr>
          <p:spPr>
            <a:xfrm>
              <a:off x="-1567675" y="5604275"/>
              <a:ext cx="8700" cy="33725"/>
            </a:xfrm>
            <a:custGeom>
              <a:avLst/>
              <a:gdLst/>
              <a:ahLst/>
              <a:cxnLst/>
              <a:rect l="l" t="t" r="r" b="b"/>
              <a:pathLst>
                <a:path w="348" h="1349" extrusionOk="0">
                  <a:moveTo>
                    <a:pt x="116" y="0"/>
                  </a:moveTo>
                  <a:cubicBezTo>
                    <a:pt x="81" y="0"/>
                    <a:pt x="46" y="20"/>
                    <a:pt x="37" y="60"/>
                  </a:cubicBezTo>
                  <a:cubicBezTo>
                    <a:pt x="0" y="240"/>
                    <a:pt x="46" y="429"/>
                    <a:pt x="46" y="610"/>
                  </a:cubicBezTo>
                  <a:cubicBezTo>
                    <a:pt x="46" y="816"/>
                    <a:pt x="3" y="1024"/>
                    <a:pt x="25" y="1228"/>
                  </a:cubicBezTo>
                  <a:cubicBezTo>
                    <a:pt x="35" y="1305"/>
                    <a:pt x="93" y="1348"/>
                    <a:pt x="151" y="1348"/>
                  </a:cubicBezTo>
                  <a:cubicBezTo>
                    <a:pt x="199" y="1348"/>
                    <a:pt x="246" y="1320"/>
                    <a:pt x="269" y="1261"/>
                  </a:cubicBezTo>
                  <a:cubicBezTo>
                    <a:pt x="347" y="1057"/>
                    <a:pt x="331" y="824"/>
                    <a:pt x="314" y="610"/>
                  </a:cubicBezTo>
                  <a:cubicBezTo>
                    <a:pt x="301" y="421"/>
                    <a:pt x="296" y="204"/>
                    <a:pt x="195" y="41"/>
                  </a:cubicBezTo>
                  <a:cubicBezTo>
                    <a:pt x="177" y="14"/>
                    <a:pt x="147" y="0"/>
                    <a:pt x="116"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54" name="Google Shape;2054;p59"/>
            <p:cNvSpPr/>
            <p:nvPr/>
          </p:nvSpPr>
          <p:spPr>
            <a:xfrm>
              <a:off x="-1549025" y="5606875"/>
              <a:ext cx="11000" cy="34800"/>
            </a:xfrm>
            <a:custGeom>
              <a:avLst/>
              <a:gdLst/>
              <a:ahLst/>
              <a:cxnLst/>
              <a:rect l="l" t="t" r="r" b="b"/>
              <a:pathLst>
                <a:path w="440" h="1392" extrusionOk="0">
                  <a:moveTo>
                    <a:pt x="146" y="1"/>
                  </a:moveTo>
                  <a:cubicBezTo>
                    <a:pt x="91" y="1"/>
                    <a:pt x="36" y="36"/>
                    <a:pt x="44" y="103"/>
                  </a:cubicBezTo>
                  <a:cubicBezTo>
                    <a:pt x="68" y="293"/>
                    <a:pt x="76" y="485"/>
                    <a:pt x="64" y="675"/>
                  </a:cubicBezTo>
                  <a:cubicBezTo>
                    <a:pt x="53" y="866"/>
                    <a:pt x="1" y="1058"/>
                    <a:pt x="7" y="1248"/>
                  </a:cubicBezTo>
                  <a:cubicBezTo>
                    <a:pt x="9" y="1330"/>
                    <a:pt x="89" y="1391"/>
                    <a:pt x="163" y="1391"/>
                  </a:cubicBezTo>
                  <a:cubicBezTo>
                    <a:pt x="207" y="1391"/>
                    <a:pt x="249" y="1370"/>
                    <a:pt x="272" y="1320"/>
                  </a:cubicBezTo>
                  <a:cubicBezTo>
                    <a:pt x="439" y="944"/>
                    <a:pt x="357" y="459"/>
                    <a:pt x="252" y="75"/>
                  </a:cubicBezTo>
                  <a:cubicBezTo>
                    <a:pt x="239" y="25"/>
                    <a:pt x="192" y="1"/>
                    <a:pt x="14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55" name="Google Shape;2055;p59"/>
            <p:cNvSpPr/>
            <p:nvPr/>
          </p:nvSpPr>
          <p:spPr>
            <a:xfrm>
              <a:off x="-1525750" y="5605700"/>
              <a:ext cx="9900" cy="36000"/>
            </a:xfrm>
            <a:custGeom>
              <a:avLst/>
              <a:gdLst/>
              <a:ahLst/>
              <a:cxnLst/>
              <a:rect l="l" t="t" r="r" b="b"/>
              <a:pathLst>
                <a:path w="396" h="1440" extrusionOk="0">
                  <a:moveTo>
                    <a:pt x="148" y="1"/>
                  </a:moveTo>
                  <a:cubicBezTo>
                    <a:pt x="103" y="1"/>
                    <a:pt x="59" y="30"/>
                    <a:pt x="62" y="87"/>
                  </a:cubicBezTo>
                  <a:cubicBezTo>
                    <a:pt x="71" y="309"/>
                    <a:pt x="86" y="532"/>
                    <a:pt x="78" y="753"/>
                  </a:cubicBezTo>
                  <a:cubicBezTo>
                    <a:pt x="71" y="955"/>
                    <a:pt x="1" y="1163"/>
                    <a:pt x="65" y="1356"/>
                  </a:cubicBezTo>
                  <a:cubicBezTo>
                    <a:pt x="82" y="1411"/>
                    <a:pt x="130" y="1440"/>
                    <a:pt x="178" y="1440"/>
                  </a:cubicBezTo>
                  <a:cubicBezTo>
                    <a:pt x="216" y="1440"/>
                    <a:pt x="254" y="1422"/>
                    <a:pt x="277" y="1385"/>
                  </a:cubicBezTo>
                  <a:cubicBezTo>
                    <a:pt x="396" y="1204"/>
                    <a:pt x="366" y="963"/>
                    <a:pt x="355" y="753"/>
                  </a:cubicBezTo>
                  <a:cubicBezTo>
                    <a:pt x="346" y="520"/>
                    <a:pt x="306" y="288"/>
                    <a:pt x="237" y="63"/>
                  </a:cubicBezTo>
                  <a:cubicBezTo>
                    <a:pt x="224" y="21"/>
                    <a:pt x="186" y="1"/>
                    <a:pt x="14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56" name="Google Shape;2056;p59"/>
            <p:cNvSpPr/>
            <p:nvPr/>
          </p:nvSpPr>
          <p:spPr>
            <a:xfrm>
              <a:off x="-1503175" y="5602300"/>
              <a:ext cx="8500" cy="34325"/>
            </a:xfrm>
            <a:custGeom>
              <a:avLst/>
              <a:gdLst/>
              <a:ahLst/>
              <a:cxnLst/>
              <a:rect l="l" t="t" r="r" b="b"/>
              <a:pathLst>
                <a:path w="340" h="1373" extrusionOk="0">
                  <a:moveTo>
                    <a:pt x="170" y="1"/>
                  </a:moveTo>
                  <a:cubicBezTo>
                    <a:pt x="120" y="1"/>
                    <a:pt x="70" y="34"/>
                    <a:pt x="66" y="100"/>
                  </a:cubicBezTo>
                  <a:cubicBezTo>
                    <a:pt x="46" y="472"/>
                    <a:pt x="25" y="843"/>
                    <a:pt x="6" y="1214"/>
                  </a:cubicBezTo>
                  <a:cubicBezTo>
                    <a:pt x="1" y="1319"/>
                    <a:pt x="86" y="1372"/>
                    <a:pt x="170" y="1372"/>
                  </a:cubicBezTo>
                  <a:cubicBezTo>
                    <a:pt x="255" y="1372"/>
                    <a:pt x="340" y="1319"/>
                    <a:pt x="334" y="1214"/>
                  </a:cubicBezTo>
                  <a:lnTo>
                    <a:pt x="274" y="100"/>
                  </a:lnTo>
                  <a:cubicBezTo>
                    <a:pt x="270" y="34"/>
                    <a:pt x="220" y="1"/>
                    <a:pt x="170"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57" name="Google Shape;2057;p59"/>
            <p:cNvSpPr/>
            <p:nvPr/>
          </p:nvSpPr>
          <p:spPr>
            <a:xfrm>
              <a:off x="-1481425" y="5599075"/>
              <a:ext cx="8300" cy="25800"/>
            </a:xfrm>
            <a:custGeom>
              <a:avLst/>
              <a:gdLst/>
              <a:ahLst/>
              <a:cxnLst/>
              <a:rect l="l" t="t" r="r" b="b"/>
              <a:pathLst>
                <a:path w="332" h="1032" extrusionOk="0">
                  <a:moveTo>
                    <a:pt x="166" y="0"/>
                  </a:moveTo>
                  <a:cubicBezTo>
                    <a:pt x="113" y="0"/>
                    <a:pt x="60" y="36"/>
                    <a:pt x="56" y="107"/>
                  </a:cubicBezTo>
                  <a:cubicBezTo>
                    <a:pt x="43" y="381"/>
                    <a:pt x="1" y="669"/>
                    <a:pt x="47" y="943"/>
                  </a:cubicBezTo>
                  <a:cubicBezTo>
                    <a:pt x="57" y="1002"/>
                    <a:pt x="112" y="1032"/>
                    <a:pt x="166" y="1032"/>
                  </a:cubicBezTo>
                  <a:cubicBezTo>
                    <a:pt x="221" y="1032"/>
                    <a:pt x="275" y="1002"/>
                    <a:pt x="285" y="943"/>
                  </a:cubicBezTo>
                  <a:cubicBezTo>
                    <a:pt x="332" y="669"/>
                    <a:pt x="290" y="382"/>
                    <a:pt x="276" y="107"/>
                  </a:cubicBezTo>
                  <a:cubicBezTo>
                    <a:pt x="272" y="36"/>
                    <a:pt x="219" y="0"/>
                    <a:pt x="166"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58" name="Google Shape;2058;p59"/>
            <p:cNvSpPr/>
            <p:nvPr/>
          </p:nvSpPr>
          <p:spPr>
            <a:xfrm>
              <a:off x="-1507200" y="5860325"/>
              <a:ext cx="14525" cy="39750"/>
            </a:xfrm>
            <a:custGeom>
              <a:avLst/>
              <a:gdLst/>
              <a:ahLst/>
              <a:cxnLst/>
              <a:rect l="l" t="t" r="r" b="b"/>
              <a:pathLst>
                <a:path w="581" h="1590" extrusionOk="0">
                  <a:moveTo>
                    <a:pt x="455" y="1"/>
                  </a:moveTo>
                  <a:cubicBezTo>
                    <a:pt x="407" y="1"/>
                    <a:pt x="361" y="25"/>
                    <a:pt x="352" y="80"/>
                  </a:cubicBezTo>
                  <a:cubicBezTo>
                    <a:pt x="315" y="328"/>
                    <a:pt x="246" y="565"/>
                    <a:pt x="168" y="803"/>
                  </a:cubicBezTo>
                  <a:cubicBezTo>
                    <a:pt x="97" y="1020"/>
                    <a:pt x="1" y="1237"/>
                    <a:pt x="19" y="1468"/>
                  </a:cubicBezTo>
                  <a:cubicBezTo>
                    <a:pt x="24" y="1535"/>
                    <a:pt x="85" y="1590"/>
                    <a:pt x="147" y="1590"/>
                  </a:cubicBezTo>
                  <a:cubicBezTo>
                    <a:pt x="175" y="1590"/>
                    <a:pt x="202" y="1579"/>
                    <a:pt x="225" y="1554"/>
                  </a:cubicBezTo>
                  <a:cubicBezTo>
                    <a:pt x="547" y="1193"/>
                    <a:pt x="511" y="563"/>
                    <a:pt x="571" y="110"/>
                  </a:cubicBezTo>
                  <a:cubicBezTo>
                    <a:pt x="580" y="41"/>
                    <a:pt x="516" y="1"/>
                    <a:pt x="45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59" name="Google Shape;2059;p59"/>
            <p:cNvSpPr/>
            <p:nvPr/>
          </p:nvSpPr>
          <p:spPr>
            <a:xfrm>
              <a:off x="-1496800" y="5892250"/>
              <a:ext cx="13375" cy="37650"/>
            </a:xfrm>
            <a:custGeom>
              <a:avLst/>
              <a:gdLst/>
              <a:ahLst/>
              <a:cxnLst/>
              <a:rect l="l" t="t" r="r" b="b"/>
              <a:pathLst>
                <a:path w="535" h="1506" extrusionOk="0">
                  <a:moveTo>
                    <a:pt x="303" y="1"/>
                  </a:moveTo>
                  <a:cubicBezTo>
                    <a:pt x="254" y="1"/>
                    <a:pt x="207" y="29"/>
                    <a:pt x="188" y="96"/>
                  </a:cubicBezTo>
                  <a:cubicBezTo>
                    <a:pt x="73" y="500"/>
                    <a:pt x="1" y="1074"/>
                    <a:pt x="260" y="1440"/>
                  </a:cubicBezTo>
                  <a:cubicBezTo>
                    <a:pt x="291" y="1484"/>
                    <a:pt x="343" y="1506"/>
                    <a:pt x="392" y="1506"/>
                  </a:cubicBezTo>
                  <a:cubicBezTo>
                    <a:pt x="465" y="1506"/>
                    <a:pt x="535" y="1458"/>
                    <a:pt x="532" y="1365"/>
                  </a:cubicBezTo>
                  <a:cubicBezTo>
                    <a:pt x="526" y="1178"/>
                    <a:pt x="463" y="1004"/>
                    <a:pt x="439" y="818"/>
                  </a:cubicBezTo>
                  <a:cubicBezTo>
                    <a:pt x="411" y="602"/>
                    <a:pt x="411" y="382"/>
                    <a:pt x="441" y="165"/>
                  </a:cubicBezTo>
                  <a:cubicBezTo>
                    <a:pt x="455" y="67"/>
                    <a:pt x="377" y="1"/>
                    <a:pt x="30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60" name="Google Shape;2060;p59"/>
            <p:cNvSpPr/>
            <p:nvPr/>
          </p:nvSpPr>
          <p:spPr>
            <a:xfrm>
              <a:off x="-1477000" y="5875925"/>
              <a:ext cx="7175" cy="22300"/>
            </a:xfrm>
            <a:custGeom>
              <a:avLst/>
              <a:gdLst/>
              <a:ahLst/>
              <a:cxnLst/>
              <a:rect l="l" t="t" r="r" b="b"/>
              <a:pathLst>
                <a:path w="287" h="892" extrusionOk="0">
                  <a:moveTo>
                    <a:pt x="101" y="0"/>
                  </a:moveTo>
                  <a:cubicBezTo>
                    <a:pt x="49" y="0"/>
                    <a:pt x="1" y="34"/>
                    <a:pt x="5" y="104"/>
                  </a:cubicBezTo>
                  <a:cubicBezTo>
                    <a:pt x="20" y="342"/>
                    <a:pt x="32" y="577"/>
                    <a:pt x="69" y="813"/>
                  </a:cubicBezTo>
                  <a:cubicBezTo>
                    <a:pt x="77" y="867"/>
                    <a:pt x="120" y="891"/>
                    <a:pt x="166" y="891"/>
                  </a:cubicBezTo>
                  <a:cubicBezTo>
                    <a:pt x="224" y="891"/>
                    <a:pt x="286" y="852"/>
                    <a:pt x="285" y="783"/>
                  </a:cubicBezTo>
                  <a:cubicBezTo>
                    <a:pt x="279" y="556"/>
                    <a:pt x="249" y="331"/>
                    <a:pt x="220" y="104"/>
                  </a:cubicBezTo>
                  <a:cubicBezTo>
                    <a:pt x="212" y="36"/>
                    <a:pt x="155" y="0"/>
                    <a:pt x="10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61" name="Google Shape;2061;p59"/>
            <p:cNvSpPr/>
            <p:nvPr/>
          </p:nvSpPr>
          <p:spPr>
            <a:xfrm>
              <a:off x="-1383375" y="5713400"/>
              <a:ext cx="9575" cy="34450"/>
            </a:xfrm>
            <a:custGeom>
              <a:avLst/>
              <a:gdLst/>
              <a:ahLst/>
              <a:cxnLst/>
              <a:rect l="l" t="t" r="r" b="b"/>
              <a:pathLst>
                <a:path w="383" h="1378" extrusionOk="0">
                  <a:moveTo>
                    <a:pt x="202" y="0"/>
                  </a:moveTo>
                  <a:cubicBezTo>
                    <a:pt x="159" y="0"/>
                    <a:pt x="115" y="29"/>
                    <a:pt x="119" y="80"/>
                  </a:cubicBezTo>
                  <a:cubicBezTo>
                    <a:pt x="149" y="456"/>
                    <a:pt x="115" y="818"/>
                    <a:pt x="28" y="1184"/>
                  </a:cubicBezTo>
                  <a:cubicBezTo>
                    <a:pt x="0" y="1303"/>
                    <a:pt x="103" y="1377"/>
                    <a:pt x="196" y="1377"/>
                  </a:cubicBezTo>
                  <a:cubicBezTo>
                    <a:pt x="258" y="1377"/>
                    <a:pt x="316" y="1344"/>
                    <a:pt x="327" y="1267"/>
                  </a:cubicBezTo>
                  <a:cubicBezTo>
                    <a:pt x="383" y="864"/>
                    <a:pt x="368" y="456"/>
                    <a:pt x="279" y="59"/>
                  </a:cubicBezTo>
                  <a:cubicBezTo>
                    <a:pt x="271" y="19"/>
                    <a:pt x="237" y="0"/>
                    <a:pt x="20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62" name="Google Shape;2062;p59"/>
            <p:cNvSpPr/>
            <p:nvPr/>
          </p:nvSpPr>
          <p:spPr>
            <a:xfrm>
              <a:off x="-1370575" y="5732725"/>
              <a:ext cx="7525" cy="29175"/>
            </a:xfrm>
            <a:custGeom>
              <a:avLst/>
              <a:gdLst/>
              <a:ahLst/>
              <a:cxnLst/>
              <a:rect l="l" t="t" r="r" b="b"/>
              <a:pathLst>
                <a:path w="301" h="1167" extrusionOk="0">
                  <a:moveTo>
                    <a:pt x="128" y="0"/>
                  </a:moveTo>
                  <a:cubicBezTo>
                    <a:pt x="90" y="0"/>
                    <a:pt x="53" y="26"/>
                    <a:pt x="50" y="79"/>
                  </a:cubicBezTo>
                  <a:cubicBezTo>
                    <a:pt x="35" y="397"/>
                    <a:pt x="1" y="721"/>
                    <a:pt x="28" y="1039"/>
                  </a:cubicBezTo>
                  <a:cubicBezTo>
                    <a:pt x="35" y="1123"/>
                    <a:pt x="101" y="1166"/>
                    <a:pt x="166" y="1166"/>
                  </a:cubicBezTo>
                  <a:cubicBezTo>
                    <a:pt x="229" y="1166"/>
                    <a:pt x="291" y="1125"/>
                    <a:pt x="293" y="1039"/>
                  </a:cubicBezTo>
                  <a:cubicBezTo>
                    <a:pt x="300" y="720"/>
                    <a:pt x="246" y="395"/>
                    <a:pt x="213" y="79"/>
                  </a:cubicBezTo>
                  <a:cubicBezTo>
                    <a:pt x="208" y="27"/>
                    <a:pt x="168" y="0"/>
                    <a:pt x="12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63" name="Google Shape;2063;p59"/>
            <p:cNvSpPr/>
            <p:nvPr/>
          </p:nvSpPr>
          <p:spPr>
            <a:xfrm>
              <a:off x="-1404725" y="6023200"/>
              <a:ext cx="14725" cy="47225"/>
            </a:xfrm>
            <a:custGeom>
              <a:avLst/>
              <a:gdLst/>
              <a:ahLst/>
              <a:cxnLst/>
              <a:rect l="l" t="t" r="r" b="b"/>
              <a:pathLst>
                <a:path w="589" h="1889" extrusionOk="0">
                  <a:moveTo>
                    <a:pt x="304" y="0"/>
                  </a:moveTo>
                  <a:cubicBezTo>
                    <a:pt x="235" y="0"/>
                    <a:pt x="163" y="59"/>
                    <a:pt x="179" y="148"/>
                  </a:cubicBezTo>
                  <a:cubicBezTo>
                    <a:pt x="273" y="694"/>
                    <a:pt x="155" y="1158"/>
                    <a:pt x="28" y="1682"/>
                  </a:cubicBezTo>
                  <a:cubicBezTo>
                    <a:pt x="1" y="1796"/>
                    <a:pt x="102" y="1889"/>
                    <a:pt x="199" y="1889"/>
                  </a:cubicBezTo>
                  <a:cubicBezTo>
                    <a:pt x="248" y="1889"/>
                    <a:pt x="296" y="1865"/>
                    <a:pt x="325" y="1807"/>
                  </a:cubicBezTo>
                  <a:cubicBezTo>
                    <a:pt x="589" y="1285"/>
                    <a:pt x="557" y="636"/>
                    <a:pt x="408" y="85"/>
                  </a:cubicBezTo>
                  <a:cubicBezTo>
                    <a:pt x="392" y="26"/>
                    <a:pt x="348" y="0"/>
                    <a:pt x="304"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64" name="Google Shape;2064;p59"/>
            <p:cNvSpPr/>
            <p:nvPr/>
          </p:nvSpPr>
          <p:spPr>
            <a:xfrm>
              <a:off x="-1337125" y="6175025"/>
              <a:ext cx="16175" cy="31050"/>
            </a:xfrm>
            <a:custGeom>
              <a:avLst/>
              <a:gdLst/>
              <a:ahLst/>
              <a:cxnLst/>
              <a:rect l="l" t="t" r="r" b="b"/>
              <a:pathLst>
                <a:path w="647" h="1242" extrusionOk="0">
                  <a:moveTo>
                    <a:pt x="116" y="0"/>
                  </a:moveTo>
                  <a:cubicBezTo>
                    <a:pt x="58" y="0"/>
                    <a:pt x="0" y="42"/>
                    <a:pt x="4" y="109"/>
                  </a:cubicBezTo>
                  <a:cubicBezTo>
                    <a:pt x="22" y="439"/>
                    <a:pt x="156" y="891"/>
                    <a:pt x="334" y="1170"/>
                  </a:cubicBezTo>
                  <a:cubicBezTo>
                    <a:pt x="366" y="1219"/>
                    <a:pt x="415" y="1241"/>
                    <a:pt x="464" y="1241"/>
                  </a:cubicBezTo>
                  <a:cubicBezTo>
                    <a:pt x="556" y="1241"/>
                    <a:pt x="646" y="1164"/>
                    <a:pt x="616" y="1053"/>
                  </a:cubicBezTo>
                  <a:cubicBezTo>
                    <a:pt x="565" y="869"/>
                    <a:pt x="468" y="703"/>
                    <a:pt x="396" y="528"/>
                  </a:cubicBezTo>
                  <a:cubicBezTo>
                    <a:pt x="333" y="370"/>
                    <a:pt x="287" y="203"/>
                    <a:pt x="207" y="53"/>
                  </a:cubicBezTo>
                  <a:cubicBezTo>
                    <a:pt x="188" y="17"/>
                    <a:pt x="152" y="0"/>
                    <a:pt x="116"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65" name="Google Shape;2065;p59"/>
            <p:cNvSpPr/>
            <p:nvPr/>
          </p:nvSpPr>
          <p:spPr>
            <a:xfrm>
              <a:off x="-1348975" y="6201025"/>
              <a:ext cx="9525" cy="30250"/>
            </a:xfrm>
            <a:custGeom>
              <a:avLst/>
              <a:gdLst/>
              <a:ahLst/>
              <a:cxnLst/>
              <a:rect l="l" t="t" r="r" b="b"/>
              <a:pathLst>
                <a:path w="381" h="1210" extrusionOk="0">
                  <a:moveTo>
                    <a:pt x="172" y="1"/>
                  </a:moveTo>
                  <a:cubicBezTo>
                    <a:pt x="103" y="1"/>
                    <a:pt x="27" y="62"/>
                    <a:pt x="39" y="152"/>
                  </a:cubicBezTo>
                  <a:cubicBezTo>
                    <a:pt x="84" y="475"/>
                    <a:pt x="12" y="761"/>
                    <a:pt x="2" y="1080"/>
                  </a:cubicBezTo>
                  <a:cubicBezTo>
                    <a:pt x="0" y="1155"/>
                    <a:pt x="75" y="1209"/>
                    <a:pt x="144" y="1209"/>
                  </a:cubicBezTo>
                  <a:cubicBezTo>
                    <a:pt x="185" y="1209"/>
                    <a:pt x="224" y="1190"/>
                    <a:pt x="243" y="1144"/>
                  </a:cubicBezTo>
                  <a:cubicBezTo>
                    <a:pt x="380" y="821"/>
                    <a:pt x="337" y="424"/>
                    <a:pt x="271" y="88"/>
                  </a:cubicBezTo>
                  <a:cubicBezTo>
                    <a:pt x="259" y="27"/>
                    <a:pt x="217" y="1"/>
                    <a:pt x="17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66" name="Google Shape;2066;p59"/>
            <p:cNvSpPr/>
            <p:nvPr/>
          </p:nvSpPr>
          <p:spPr>
            <a:xfrm>
              <a:off x="-1359725" y="6362275"/>
              <a:ext cx="13200" cy="36975"/>
            </a:xfrm>
            <a:custGeom>
              <a:avLst/>
              <a:gdLst/>
              <a:ahLst/>
              <a:cxnLst/>
              <a:rect l="l" t="t" r="r" b="b"/>
              <a:pathLst>
                <a:path w="528" h="1479" extrusionOk="0">
                  <a:moveTo>
                    <a:pt x="168" y="1"/>
                  </a:moveTo>
                  <a:cubicBezTo>
                    <a:pt x="115" y="1"/>
                    <a:pt x="59" y="36"/>
                    <a:pt x="52" y="102"/>
                  </a:cubicBezTo>
                  <a:cubicBezTo>
                    <a:pt x="1" y="503"/>
                    <a:pt x="4" y="1065"/>
                    <a:pt x="242" y="1413"/>
                  </a:cubicBezTo>
                  <a:cubicBezTo>
                    <a:pt x="273" y="1459"/>
                    <a:pt x="319" y="1479"/>
                    <a:pt x="364" y="1479"/>
                  </a:cubicBezTo>
                  <a:cubicBezTo>
                    <a:pt x="448" y="1479"/>
                    <a:pt x="528" y="1409"/>
                    <a:pt x="502" y="1304"/>
                  </a:cubicBezTo>
                  <a:cubicBezTo>
                    <a:pt x="456" y="1111"/>
                    <a:pt x="356" y="937"/>
                    <a:pt x="311" y="743"/>
                  </a:cubicBezTo>
                  <a:cubicBezTo>
                    <a:pt x="264" y="532"/>
                    <a:pt x="249" y="316"/>
                    <a:pt x="263" y="102"/>
                  </a:cubicBezTo>
                  <a:cubicBezTo>
                    <a:pt x="266" y="34"/>
                    <a:pt x="219" y="1"/>
                    <a:pt x="16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67" name="Google Shape;2067;p59"/>
            <p:cNvSpPr/>
            <p:nvPr/>
          </p:nvSpPr>
          <p:spPr>
            <a:xfrm>
              <a:off x="-1806350" y="6152750"/>
              <a:ext cx="19525" cy="39400"/>
            </a:xfrm>
            <a:custGeom>
              <a:avLst/>
              <a:gdLst/>
              <a:ahLst/>
              <a:cxnLst/>
              <a:rect l="l" t="t" r="r" b="b"/>
              <a:pathLst>
                <a:path w="781" h="1576" extrusionOk="0">
                  <a:moveTo>
                    <a:pt x="593" y="1"/>
                  </a:moveTo>
                  <a:cubicBezTo>
                    <a:pt x="542" y="1"/>
                    <a:pt x="491" y="28"/>
                    <a:pt x="483" y="82"/>
                  </a:cubicBezTo>
                  <a:cubicBezTo>
                    <a:pt x="448" y="317"/>
                    <a:pt x="432" y="546"/>
                    <a:pt x="350" y="771"/>
                  </a:cubicBezTo>
                  <a:cubicBezTo>
                    <a:pt x="267" y="995"/>
                    <a:pt x="128" y="1184"/>
                    <a:pt x="41" y="1404"/>
                  </a:cubicBezTo>
                  <a:cubicBezTo>
                    <a:pt x="1" y="1507"/>
                    <a:pt x="91" y="1576"/>
                    <a:pt x="181" y="1576"/>
                  </a:cubicBezTo>
                  <a:cubicBezTo>
                    <a:pt x="217" y="1576"/>
                    <a:pt x="252" y="1565"/>
                    <a:pt x="279" y="1541"/>
                  </a:cubicBezTo>
                  <a:cubicBezTo>
                    <a:pt x="642" y="1227"/>
                    <a:pt x="781" y="540"/>
                    <a:pt x="704" y="82"/>
                  </a:cubicBezTo>
                  <a:cubicBezTo>
                    <a:pt x="695" y="28"/>
                    <a:pt x="644" y="1"/>
                    <a:pt x="59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68" name="Google Shape;2068;p59"/>
            <p:cNvSpPr/>
            <p:nvPr/>
          </p:nvSpPr>
          <p:spPr>
            <a:xfrm>
              <a:off x="-1791100" y="6183675"/>
              <a:ext cx="12650" cy="36425"/>
            </a:xfrm>
            <a:custGeom>
              <a:avLst/>
              <a:gdLst/>
              <a:ahLst/>
              <a:cxnLst/>
              <a:rect l="l" t="t" r="r" b="b"/>
              <a:pathLst>
                <a:path w="506" h="1457" extrusionOk="0">
                  <a:moveTo>
                    <a:pt x="392" y="0"/>
                  </a:moveTo>
                  <a:cubicBezTo>
                    <a:pt x="334" y="0"/>
                    <a:pt x="272" y="39"/>
                    <a:pt x="265" y="114"/>
                  </a:cubicBezTo>
                  <a:cubicBezTo>
                    <a:pt x="234" y="509"/>
                    <a:pt x="156" y="898"/>
                    <a:pt x="35" y="1277"/>
                  </a:cubicBezTo>
                  <a:cubicBezTo>
                    <a:pt x="0" y="1385"/>
                    <a:pt x="92" y="1457"/>
                    <a:pt x="181" y="1457"/>
                  </a:cubicBezTo>
                  <a:cubicBezTo>
                    <a:pt x="239" y="1457"/>
                    <a:pt x="295" y="1426"/>
                    <a:pt x="314" y="1353"/>
                  </a:cubicBezTo>
                  <a:cubicBezTo>
                    <a:pt x="424" y="949"/>
                    <a:pt x="486" y="533"/>
                    <a:pt x="501" y="114"/>
                  </a:cubicBezTo>
                  <a:cubicBezTo>
                    <a:pt x="505" y="38"/>
                    <a:pt x="450" y="0"/>
                    <a:pt x="39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69" name="Google Shape;2069;p59"/>
            <p:cNvSpPr/>
            <p:nvPr/>
          </p:nvSpPr>
          <p:spPr>
            <a:xfrm>
              <a:off x="-1577650" y="6050150"/>
              <a:ext cx="11750" cy="36925"/>
            </a:xfrm>
            <a:custGeom>
              <a:avLst/>
              <a:gdLst/>
              <a:ahLst/>
              <a:cxnLst/>
              <a:rect l="l" t="t" r="r" b="b"/>
              <a:pathLst>
                <a:path w="470" h="1477" extrusionOk="0">
                  <a:moveTo>
                    <a:pt x="363" y="1"/>
                  </a:moveTo>
                  <a:cubicBezTo>
                    <a:pt x="334" y="1"/>
                    <a:pt x="305" y="15"/>
                    <a:pt x="287" y="45"/>
                  </a:cubicBezTo>
                  <a:cubicBezTo>
                    <a:pt x="179" y="231"/>
                    <a:pt x="143" y="461"/>
                    <a:pt x="94" y="668"/>
                  </a:cubicBezTo>
                  <a:cubicBezTo>
                    <a:pt x="38" y="885"/>
                    <a:pt x="8" y="1106"/>
                    <a:pt x="1" y="1329"/>
                  </a:cubicBezTo>
                  <a:cubicBezTo>
                    <a:pt x="0" y="1422"/>
                    <a:pt x="83" y="1477"/>
                    <a:pt x="162" y="1477"/>
                  </a:cubicBezTo>
                  <a:cubicBezTo>
                    <a:pt x="223" y="1477"/>
                    <a:pt x="281" y="1444"/>
                    <a:pt x="296" y="1370"/>
                  </a:cubicBezTo>
                  <a:cubicBezTo>
                    <a:pt x="335" y="1165"/>
                    <a:pt x="357" y="958"/>
                    <a:pt x="378" y="752"/>
                  </a:cubicBezTo>
                  <a:cubicBezTo>
                    <a:pt x="401" y="535"/>
                    <a:pt x="469" y="312"/>
                    <a:pt x="460" y="93"/>
                  </a:cubicBezTo>
                  <a:cubicBezTo>
                    <a:pt x="458" y="37"/>
                    <a:pt x="410" y="1"/>
                    <a:pt x="36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70" name="Google Shape;2070;p59"/>
            <p:cNvSpPr/>
            <p:nvPr/>
          </p:nvSpPr>
          <p:spPr>
            <a:xfrm>
              <a:off x="-1566875" y="6075600"/>
              <a:ext cx="8900" cy="27725"/>
            </a:xfrm>
            <a:custGeom>
              <a:avLst/>
              <a:gdLst/>
              <a:ahLst/>
              <a:cxnLst/>
              <a:rect l="l" t="t" r="r" b="b"/>
              <a:pathLst>
                <a:path w="356" h="1109" extrusionOk="0">
                  <a:moveTo>
                    <a:pt x="250" y="1"/>
                  </a:moveTo>
                  <a:cubicBezTo>
                    <a:pt x="218" y="1"/>
                    <a:pt x="187" y="21"/>
                    <a:pt x="188" y="63"/>
                  </a:cubicBezTo>
                  <a:cubicBezTo>
                    <a:pt x="195" y="358"/>
                    <a:pt x="107" y="677"/>
                    <a:pt x="28" y="958"/>
                  </a:cubicBezTo>
                  <a:cubicBezTo>
                    <a:pt x="1" y="1049"/>
                    <a:pt x="76" y="1108"/>
                    <a:pt x="149" y="1108"/>
                  </a:cubicBezTo>
                  <a:cubicBezTo>
                    <a:pt x="198" y="1108"/>
                    <a:pt x="246" y="1082"/>
                    <a:pt x="263" y="1022"/>
                  </a:cubicBezTo>
                  <a:cubicBezTo>
                    <a:pt x="356" y="690"/>
                    <a:pt x="339" y="403"/>
                    <a:pt x="318" y="63"/>
                  </a:cubicBezTo>
                  <a:cubicBezTo>
                    <a:pt x="316" y="22"/>
                    <a:pt x="282" y="1"/>
                    <a:pt x="250"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71" name="Google Shape;2071;p59"/>
            <p:cNvSpPr/>
            <p:nvPr/>
          </p:nvSpPr>
          <p:spPr>
            <a:xfrm>
              <a:off x="-1600000" y="6064700"/>
              <a:ext cx="12025" cy="24575"/>
            </a:xfrm>
            <a:custGeom>
              <a:avLst/>
              <a:gdLst/>
              <a:ahLst/>
              <a:cxnLst/>
              <a:rect l="l" t="t" r="r" b="b"/>
              <a:pathLst>
                <a:path w="481" h="983" extrusionOk="0">
                  <a:moveTo>
                    <a:pt x="362" y="1"/>
                  </a:moveTo>
                  <a:cubicBezTo>
                    <a:pt x="323" y="1"/>
                    <a:pt x="284" y="22"/>
                    <a:pt x="268" y="73"/>
                  </a:cubicBezTo>
                  <a:cubicBezTo>
                    <a:pt x="187" y="315"/>
                    <a:pt x="91" y="550"/>
                    <a:pt x="28" y="800"/>
                  </a:cubicBezTo>
                  <a:cubicBezTo>
                    <a:pt x="1" y="910"/>
                    <a:pt x="91" y="983"/>
                    <a:pt x="178" y="983"/>
                  </a:cubicBezTo>
                  <a:cubicBezTo>
                    <a:pt x="236" y="983"/>
                    <a:pt x="293" y="951"/>
                    <a:pt x="313" y="878"/>
                  </a:cubicBezTo>
                  <a:cubicBezTo>
                    <a:pt x="382" y="629"/>
                    <a:pt x="413" y="378"/>
                    <a:pt x="464" y="126"/>
                  </a:cubicBezTo>
                  <a:cubicBezTo>
                    <a:pt x="480" y="50"/>
                    <a:pt x="421" y="1"/>
                    <a:pt x="36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72" name="Google Shape;2072;p59"/>
            <p:cNvSpPr/>
            <p:nvPr/>
          </p:nvSpPr>
          <p:spPr>
            <a:xfrm>
              <a:off x="-1686700" y="5886975"/>
              <a:ext cx="16650" cy="37475"/>
            </a:xfrm>
            <a:custGeom>
              <a:avLst/>
              <a:gdLst/>
              <a:ahLst/>
              <a:cxnLst/>
              <a:rect l="l" t="t" r="r" b="b"/>
              <a:pathLst>
                <a:path w="666" h="1499" extrusionOk="0">
                  <a:moveTo>
                    <a:pt x="540" y="0"/>
                  </a:moveTo>
                  <a:cubicBezTo>
                    <a:pt x="475" y="0"/>
                    <a:pt x="406" y="43"/>
                    <a:pt x="397" y="126"/>
                  </a:cubicBezTo>
                  <a:cubicBezTo>
                    <a:pt x="354" y="564"/>
                    <a:pt x="189" y="916"/>
                    <a:pt x="40" y="1323"/>
                  </a:cubicBezTo>
                  <a:cubicBezTo>
                    <a:pt x="1" y="1428"/>
                    <a:pt x="88" y="1498"/>
                    <a:pt x="177" y="1498"/>
                  </a:cubicBezTo>
                  <a:cubicBezTo>
                    <a:pt x="225" y="1498"/>
                    <a:pt x="273" y="1478"/>
                    <a:pt x="303" y="1434"/>
                  </a:cubicBezTo>
                  <a:cubicBezTo>
                    <a:pt x="553" y="1065"/>
                    <a:pt x="635" y="563"/>
                    <a:pt x="661" y="127"/>
                  </a:cubicBezTo>
                  <a:cubicBezTo>
                    <a:pt x="665" y="42"/>
                    <a:pt x="604" y="0"/>
                    <a:pt x="54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73" name="Google Shape;2073;p59"/>
            <p:cNvSpPr/>
            <p:nvPr/>
          </p:nvSpPr>
          <p:spPr>
            <a:xfrm>
              <a:off x="-1673000" y="5906600"/>
              <a:ext cx="12825" cy="27625"/>
            </a:xfrm>
            <a:custGeom>
              <a:avLst/>
              <a:gdLst/>
              <a:ahLst/>
              <a:cxnLst/>
              <a:rect l="l" t="t" r="r" b="b"/>
              <a:pathLst>
                <a:path w="513" h="1105" extrusionOk="0">
                  <a:moveTo>
                    <a:pt x="374" y="1"/>
                  </a:moveTo>
                  <a:cubicBezTo>
                    <a:pt x="329" y="1"/>
                    <a:pt x="283" y="26"/>
                    <a:pt x="265" y="83"/>
                  </a:cubicBezTo>
                  <a:cubicBezTo>
                    <a:pt x="174" y="367"/>
                    <a:pt x="59" y="653"/>
                    <a:pt x="14" y="948"/>
                  </a:cubicBezTo>
                  <a:cubicBezTo>
                    <a:pt x="1" y="1029"/>
                    <a:pt x="78" y="1104"/>
                    <a:pt x="147" y="1104"/>
                  </a:cubicBezTo>
                  <a:cubicBezTo>
                    <a:pt x="182" y="1104"/>
                    <a:pt x="215" y="1086"/>
                    <a:pt x="234" y="1041"/>
                  </a:cubicBezTo>
                  <a:cubicBezTo>
                    <a:pt x="355" y="755"/>
                    <a:pt x="413" y="445"/>
                    <a:pt x="490" y="144"/>
                  </a:cubicBezTo>
                  <a:cubicBezTo>
                    <a:pt x="512" y="57"/>
                    <a:pt x="443" y="1"/>
                    <a:pt x="37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74" name="Google Shape;2074;p59"/>
            <p:cNvSpPr/>
            <p:nvPr/>
          </p:nvSpPr>
          <p:spPr>
            <a:xfrm>
              <a:off x="-1513650" y="6311175"/>
              <a:ext cx="11425" cy="37550"/>
            </a:xfrm>
            <a:custGeom>
              <a:avLst/>
              <a:gdLst/>
              <a:ahLst/>
              <a:cxnLst/>
              <a:rect l="l" t="t" r="r" b="b"/>
              <a:pathLst>
                <a:path w="457" h="1502" extrusionOk="0">
                  <a:moveTo>
                    <a:pt x="173" y="0"/>
                  </a:moveTo>
                  <a:cubicBezTo>
                    <a:pt x="101" y="0"/>
                    <a:pt x="30" y="47"/>
                    <a:pt x="37" y="135"/>
                  </a:cubicBezTo>
                  <a:cubicBezTo>
                    <a:pt x="72" y="544"/>
                    <a:pt x="31" y="942"/>
                    <a:pt x="6" y="1349"/>
                  </a:cubicBezTo>
                  <a:cubicBezTo>
                    <a:pt x="0" y="1450"/>
                    <a:pt x="77" y="1501"/>
                    <a:pt x="157" y="1501"/>
                  </a:cubicBezTo>
                  <a:cubicBezTo>
                    <a:pt x="224" y="1501"/>
                    <a:pt x="293" y="1465"/>
                    <a:pt x="317" y="1391"/>
                  </a:cubicBezTo>
                  <a:cubicBezTo>
                    <a:pt x="456" y="970"/>
                    <a:pt x="422" y="520"/>
                    <a:pt x="310" y="98"/>
                  </a:cubicBezTo>
                  <a:cubicBezTo>
                    <a:pt x="292" y="32"/>
                    <a:pt x="232" y="0"/>
                    <a:pt x="173"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75" name="Google Shape;2075;p59"/>
            <p:cNvSpPr/>
            <p:nvPr/>
          </p:nvSpPr>
          <p:spPr>
            <a:xfrm>
              <a:off x="-1530900" y="6287350"/>
              <a:ext cx="11425" cy="31400"/>
            </a:xfrm>
            <a:custGeom>
              <a:avLst/>
              <a:gdLst/>
              <a:ahLst/>
              <a:cxnLst/>
              <a:rect l="l" t="t" r="r" b="b"/>
              <a:pathLst>
                <a:path w="457" h="1256" extrusionOk="0">
                  <a:moveTo>
                    <a:pt x="363" y="0"/>
                  </a:moveTo>
                  <a:cubicBezTo>
                    <a:pt x="321" y="0"/>
                    <a:pt x="277" y="23"/>
                    <a:pt x="260" y="68"/>
                  </a:cubicBezTo>
                  <a:cubicBezTo>
                    <a:pt x="138" y="391"/>
                    <a:pt x="73" y="768"/>
                    <a:pt x="15" y="1109"/>
                  </a:cubicBezTo>
                  <a:cubicBezTo>
                    <a:pt x="1" y="1197"/>
                    <a:pt x="71" y="1256"/>
                    <a:pt x="138" y="1256"/>
                  </a:cubicBezTo>
                  <a:cubicBezTo>
                    <a:pt x="182" y="1256"/>
                    <a:pt x="224" y="1231"/>
                    <a:pt x="239" y="1172"/>
                  </a:cubicBezTo>
                  <a:cubicBezTo>
                    <a:pt x="331" y="828"/>
                    <a:pt x="430" y="451"/>
                    <a:pt x="452" y="94"/>
                  </a:cubicBezTo>
                  <a:cubicBezTo>
                    <a:pt x="457" y="31"/>
                    <a:pt x="412" y="0"/>
                    <a:pt x="363"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Tree>
    <p:extLst>
      <p:ext uri="{BB962C8B-B14F-4D97-AF65-F5344CB8AC3E}">
        <p14:creationId xmlns:p14="http://schemas.microsoft.com/office/powerpoint/2010/main" val="291632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Overall system Block Diagram</a:t>
            </a:r>
          </a:p>
        </p:txBody>
      </p:sp>
      <p:sp>
        <p:nvSpPr>
          <p:cNvPr id="6" name="Rounded Rectangle 5"/>
          <p:cNvSpPr/>
          <p:nvPr/>
        </p:nvSpPr>
        <p:spPr>
          <a:xfrm>
            <a:off x="2082800" y="2312891"/>
            <a:ext cx="25146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09630"/>
            <a:r>
              <a:rPr lang="en-US" dirty="0">
                <a:solidFill>
                  <a:prstClr val="black"/>
                </a:solidFill>
                <a:latin typeface="Calibri"/>
              </a:rPr>
              <a:t>Control unit</a:t>
            </a:r>
          </a:p>
          <a:p>
            <a:pPr algn="ctr" defTabSz="609630"/>
            <a:r>
              <a:rPr lang="en-US" dirty="0">
                <a:solidFill>
                  <a:prstClr val="black"/>
                </a:solidFill>
                <a:latin typeface="Calibri"/>
              </a:rPr>
              <a:t>(using raspberry pi 4)</a:t>
            </a:r>
          </a:p>
        </p:txBody>
      </p:sp>
      <p:sp>
        <p:nvSpPr>
          <p:cNvPr id="7" name="Rectangle 6"/>
          <p:cNvSpPr/>
          <p:nvPr/>
        </p:nvSpPr>
        <p:spPr>
          <a:xfrm>
            <a:off x="2299855" y="4899891"/>
            <a:ext cx="1066800" cy="1447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609630"/>
            <a:r>
              <a:rPr lang="en-US" dirty="0">
                <a:solidFill>
                  <a:prstClr val="black"/>
                </a:solidFill>
                <a:latin typeface="Calibri"/>
              </a:rPr>
              <a:t>Mobile</a:t>
            </a:r>
          </a:p>
          <a:p>
            <a:pPr algn="ctr" defTabSz="609630"/>
            <a:r>
              <a:rPr lang="en-US" dirty="0">
                <a:solidFill>
                  <a:prstClr val="black"/>
                </a:solidFill>
                <a:latin typeface="Calibri"/>
              </a:rPr>
              <a:t>App</a:t>
            </a:r>
          </a:p>
        </p:txBody>
      </p:sp>
      <p:pic>
        <p:nvPicPr>
          <p:cNvPr id="10242" name="Picture 2" descr="Wifi Logo Stock Illustration - Download Image Now - iStock"/>
          <p:cNvPicPr>
            <a:picLocks noChangeAspect="1" noChangeArrowheads="1"/>
          </p:cNvPicPr>
          <p:nvPr/>
        </p:nvPicPr>
        <p:blipFill>
          <a:blip r:embed="rId2" cstate="print"/>
          <a:srcRect/>
          <a:stretch>
            <a:fillRect/>
          </a:stretch>
        </p:blipFill>
        <p:spPr bwMode="auto">
          <a:xfrm>
            <a:off x="2376055" y="3683000"/>
            <a:ext cx="914400" cy="914400"/>
          </a:xfrm>
          <a:prstGeom prst="rect">
            <a:avLst/>
          </a:prstGeom>
          <a:noFill/>
        </p:spPr>
      </p:pic>
      <p:sp>
        <p:nvSpPr>
          <p:cNvPr id="11" name="Rounded Rectangle 10"/>
          <p:cNvSpPr/>
          <p:nvPr/>
        </p:nvSpPr>
        <p:spPr>
          <a:xfrm>
            <a:off x="7721600" y="1017491"/>
            <a:ext cx="1676400" cy="762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609630"/>
            <a:r>
              <a:rPr lang="en-US" dirty="0">
                <a:solidFill>
                  <a:prstClr val="black"/>
                </a:solidFill>
                <a:latin typeface="Calibri"/>
              </a:rPr>
              <a:t>Hall Module</a:t>
            </a:r>
          </a:p>
        </p:txBody>
      </p:sp>
      <p:sp>
        <p:nvSpPr>
          <p:cNvPr id="12" name="Rounded Rectangle 11"/>
          <p:cNvSpPr/>
          <p:nvPr/>
        </p:nvSpPr>
        <p:spPr>
          <a:xfrm>
            <a:off x="7721600" y="2008091"/>
            <a:ext cx="1676400" cy="762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r>
              <a:rPr lang="en-US" dirty="0">
                <a:solidFill>
                  <a:prstClr val="black"/>
                </a:solidFill>
                <a:latin typeface="Calibri"/>
              </a:rPr>
              <a:t>Kitchen </a:t>
            </a:r>
          </a:p>
          <a:p>
            <a:pPr algn="ctr" defTabSz="609630"/>
            <a:r>
              <a:rPr lang="en-US" dirty="0">
                <a:solidFill>
                  <a:prstClr val="black"/>
                </a:solidFill>
                <a:latin typeface="Calibri"/>
              </a:rPr>
              <a:t>Module</a:t>
            </a:r>
          </a:p>
        </p:txBody>
      </p:sp>
      <p:sp>
        <p:nvSpPr>
          <p:cNvPr id="13" name="Rounded Rectangle 12"/>
          <p:cNvSpPr/>
          <p:nvPr/>
        </p:nvSpPr>
        <p:spPr>
          <a:xfrm>
            <a:off x="7721600" y="3074891"/>
            <a:ext cx="1676400" cy="7620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609630"/>
            <a:r>
              <a:rPr lang="en-US" dirty="0">
                <a:solidFill>
                  <a:prstClr val="black"/>
                </a:solidFill>
                <a:latin typeface="Calibri"/>
              </a:rPr>
              <a:t>Bedroom module</a:t>
            </a:r>
          </a:p>
        </p:txBody>
      </p:sp>
      <p:sp>
        <p:nvSpPr>
          <p:cNvPr id="15" name="Rounded Rectangle 14"/>
          <p:cNvSpPr/>
          <p:nvPr/>
        </p:nvSpPr>
        <p:spPr>
          <a:xfrm>
            <a:off x="7950200" y="4370291"/>
            <a:ext cx="1676400" cy="762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609630"/>
            <a:r>
              <a:rPr lang="en-US" dirty="0">
                <a:solidFill>
                  <a:prstClr val="black"/>
                </a:solidFill>
                <a:latin typeface="Calibri"/>
              </a:rPr>
              <a:t>Smart System </a:t>
            </a:r>
          </a:p>
          <a:p>
            <a:pPr algn="ctr" defTabSz="609630"/>
            <a:r>
              <a:rPr lang="en-US" dirty="0">
                <a:solidFill>
                  <a:prstClr val="black"/>
                </a:solidFill>
                <a:latin typeface="Calibri"/>
              </a:rPr>
              <a:t>Module</a:t>
            </a:r>
          </a:p>
        </p:txBody>
      </p:sp>
      <p:cxnSp>
        <p:nvCxnSpPr>
          <p:cNvPr id="17" name="Elbow Connector 16"/>
          <p:cNvCxnSpPr/>
          <p:nvPr/>
        </p:nvCxnSpPr>
        <p:spPr>
          <a:xfrm>
            <a:off x="4597400" y="3074891"/>
            <a:ext cx="3200400" cy="1828800"/>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13" idx="1"/>
          </p:cNvCxnSpPr>
          <p:nvPr/>
        </p:nvCxnSpPr>
        <p:spPr>
          <a:xfrm>
            <a:off x="4597400" y="2846291"/>
            <a:ext cx="3124200" cy="609600"/>
          </a:xfrm>
          <a:prstGeom prst="bentConnector3">
            <a:avLst>
              <a:gd name="adj1" fmla="val 58105"/>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12" idx="1"/>
          </p:cNvCxnSpPr>
          <p:nvPr/>
        </p:nvCxnSpPr>
        <p:spPr>
          <a:xfrm flipV="1">
            <a:off x="4597400" y="2389091"/>
            <a:ext cx="3124200" cy="304800"/>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1" idx="1"/>
          </p:cNvCxnSpPr>
          <p:nvPr/>
        </p:nvCxnSpPr>
        <p:spPr>
          <a:xfrm flipV="1">
            <a:off x="4597400" y="1398491"/>
            <a:ext cx="3124200" cy="1143000"/>
          </a:xfrm>
          <a:prstGeom prst="bentConnector3">
            <a:avLst>
              <a:gd name="adj1" fmla="val 46398"/>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Aquire" pitchFamily="50" charset="0"/>
              </a:rPr>
              <a:t>Control Unit</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200" dirty="0">
                <a:latin typeface="Corbel Light" panose="020B0303020204020204" pitchFamily="34" charset="0"/>
              </a:rPr>
              <a:t>It is use for Hardware and software interface between system and user</a:t>
            </a:r>
          </a:p>
          <a:p>
            <a:pPr indent="-228600">
              <a:lnSpc>
                <a:spcPct val="90000"/>
              </a:lnSpc>
              <a:spcAft>
                <a:spcPts val="600"/>
              </a:spcAft>
              <a:buFont typeface="Arial" panose="020B0604020202020204" pitchFamily="34" charset="0"/>
              <a:buChar char="•"/>
            </a:pPr>
            <a:r>
              <a:rPr lang="en-US" sz="3200" dirty="0">
                <a:latin typeface="Corbel Light" panose="020B0303020204020204" pitchFamily="34" charset="0"/>
              </a:rPr>
              <a:t> It is a main controller of the project</a:t>
            </a:r>
          </a:p>
          <a:p>
            <a:pPr indent="-228600">
              <a:lnSpc>
                <a:spcPct val="90000"/>
              </a:lnSpc>
              <a:spcAft>
                <a:spcPts val="600"/>
              </a:spcAft>
              <a:buFont typeface="Arial" panose="020B0604020202020204" pitchFamily="34" charset="0"/>
              <a:buChar char="•"/>
            </a:pPr>
            <a:endParaRPr lang="en-US" sz="3200" dirty="0">
              <a:latin typeface="Corbel Light" panose="020B0303020204020204" pitchFamily="34" charset="0"/>
            </a:endParaRPr>
          </a:p>
        </p:txBody>
      </p:sp>
      <p:pic>
        <p:nvPicPr>
          <p:cNvPr id="15362" name="Picture 2" descr="Raspberry Pi 4 8GB RAM | All New Raspberry Pi Desktop Computer : Amazon.in:  Computers &amp;amp; Accessories"/>
          <p:cNvPicPr>
            <a:picLocks noChangeAspect="1" noChangeArrowheads="1"/>
          </p:cNvPicPr>
          <p:nvPr/>
        </p:nvPicPr>
        <p:blipFill rotWithShape="1">
          <a:blip r:embed="rId2" cstate="print"/>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OWN HALL BUSINESS PLAN">
  <a:themeElements>
    <a:clrScheme name="Simple Light">
      <a:dk1>
        <a:srgbClr val="000000"/>
      </a:dk1>
      <a:lt1>
        <a:srgbClr val="FFFFFF"/>
      </a:lt1>
      <a:dk2>
        <a:srgbClr val="595959"/>
      </a:dk2>
      <a:lt2>
        <a:srgbClr val="EEEEEE"/>
      </a:lt2>
      <a:accent1>
        <a:srgbClr val="A3CAF7"/>
      </a:accent1>
      <a:accent2>
        <a:srgbClr val="EB573D"/>
      </a:accent2>
      <a:accent3>
        <a:srgbClr val="5FA4AB"/>
      </a:accent3>
      <a:accent4>
        <a:srgbClr val="051934"/>
      </a:accent4>
      <a:accent5>
        <a:srgbClr val="F8C379"/>
      </a:accent5>
      <a:accent6>
        <a:srgbClr val="FA977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TOWN HALL BUSINESS PLAN">
  <a:themeElements>
    <a:clrScheme name="Simple Light">
      <a:dk1>
        <a:srgbClr val="000000"/>
      </a:dk1>
      <a:lt1>
        <a:srgbClr val="FFFFFF"/>
      </a:lt1>
      <a:dk2>
        <a:srgbClr val="595959"/>
      </a:dk2>
      <a:lt2>
        <a:srgbClr val="EEEEEE"/>
      </a:lt2>
      <a:accent1>
        <a:srgbClr val="A3CAF7"/>
      </a:accent1>
      <a:accent2>
        <a:srgbClr val="EB573D"/>
      </a:accent2>
      <a:accent3>
        <a:srgbClr val="5FA4AB"/>
      </a:accent3>
      <a:accent4>
        <a:srgbClr val="051934"/>
      </a:accent4>
      <a:accent5>
        <a:srgbClr val="F8C379"/>
      </a:accent5>
      <a:accent6>
        <a:srgbClr val="FA977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1468</Words>
  <Application>Microsoft Office PowerPoint</Application>
  <PresentationFormat>Widescreen</PresentationFormat>
  <Paragraphs>186</Paragraphs>
  <Slides>41</Slides>
  <Notes>10</Notes>
  <HiddenSlides>0</HiddenSlides>
  <MMClips>0</MMClips>
  <ScaleCrop>false</ScaleCrop>
  <HeadingPairs>
    <vt:vector size="6" baseType="variant">
      <vt:variant>
        <vt:lpstr>Fonts Used</vt:lpstr>
      </vt:variant>
      <vt:variant>
        <vt:i4>19</vt:i4>
      </vt:variant>
      <vt:variant>
        <vt:lpstr>Theme</vt:lpstr>
      </vt:variant>
      <vt:variant>
        <vt:i4>6</vt:i4>
      </vt:variant>
      <vt:variant>
        <vt:lpstr>Slide Titles</vt:lpstr>
      </vt:variant>
      <vt:variant>
        <vt:i4>41</vt:i4>
      </vt:variant>
    </vt:vector>
  </HeadingPairs>
  <TitlesOfParts>
    <vt:vector size="66" baseType="lpstr">
      <vt:lpstr>Aquire</vt:lpstr>
      <vt:lpstr>Arial</vt:lpstr>
      <vt:lpstr>Bauhaus 93</vt:lpstr>
      <vt:lpstr>Calibri</vt:lpstr>
      <vt:lpstr>Calibri Light</vt:lpstr>
      <vt:lpstr>Corbel Light</vt:lpstr>
      <vt:lpstr>Garamond</vt:lpstr>
      <vt:lpstr>geosteam</vt:lpstr>
      <vt:lpstr>Grenze</vt:lpstr>
      <vt:lpstr>Harlow Solid Italic</vt:lpstr>
      <vt:lpstr>Lato</vt:lpstr>
      <vt:lpstr>League Gothic</vt:lpstr>
      <vt:lpstr>Montserrat</vt:lpstr>
      <vt:lpstr>Open Sans</vt:lpstr>
      <vt:lpstr>Open Sans Light</vt:lpstr>
      <vt:lpstr>Raleway</vt:lpstr>
      <vt:lpstr>Righteous</vt:lpstr>
      <vt:lpstr>Sarala</vt:lpstr>
      <vt:lpstr>Work Sans ExtraBold</vt:lpstr>
      <vt:lpstr>Office Theme</vt:lpstr>
      <vt:lpstr>1_Office Theme</vt:lpstr>
      <vt:lpstr>TOWN HALL BUSINESS PLAN</vt:lpstr>
      <vt:lpstr>Final Project Proposal by Slidesgo</vt:lpstr>
      <vt:lpstr>1_TOWN HALL BUSINESS PLAN</vt:lpstr>
      <vt:lpstr>1_Final Project Proposal by Slidesgo</vt:lpstr>
      <vt:lpstr>Smart Home Automation System</vt:lpstr>
      <vt:lpstr>PowerPoint Presentation</vt:lpstr>
      <vt:lpstr>PowerPoint Presentation</vt:lpstr>
      <vt:lpstr>PowerPoint Presentation</vt:lpstr>
      <vt:lpstr>PowerPoint Presentation</vt:lpstr>
      <vt:lpstr>PowerPoint Presentation</vt:lpstr>
      <vt:lpstr>Working</vt:lpstr>
      <vt:lpstr>Overall system Block Diagram</vt:lpstr>
      <vt:lpstr>Control Unit</vt:lpstr>
      <vt:lpstr>Communication Technology</vt:lpstr>
      <vt:lpstr>Hall Module</vt:lpstr>
      <vt:lpstr>Kitchen Module</vt:lpstr>
      <vt:lpstr>Bedroom module</vt:lpstr>
      <vt:lpstr>Smart System module</vt:lpstr>
      <vt:lpstr>App  Design</vt:lpstr>
      <vt:lpstr>Basic App Design</vt:lpstr>
      <vt:lpstr>Interface for Selecting Various Rooms in the House</vt:lpstr>
      <vt:lpstr>Selection of Various Appliances in the Room</vt:lpstr>
      <vt:lpstr>Selecting What to do with the Appliance</vt:lpstr>
      <vt:lpstr>Working Demo</vt:lpstr>
      <vt:lpstr>Use Case  Diagram</vt:lpstr>
      <vt:lpstr>Technical Stack</vt:lpstr>
      <vt:lpstr>SWOT Analysis</vt:lpstr>
      <vt:lpstr>Strengths</vt:lpstr>
      <vt:lpstr>Opportunities</vt:lpstr>
      <vt:lpstr>Weaknesses and Threats</vt:lpstr>
      <vt:lpstr>Market Analytics</vt:lpstr>
      <vt:lpstr>Existing Alternatives</vt:lpstr>
      <vt:lpstr>Key Metrics</vt:lpstr>
      <vt:lpstr>“Make your home truly your own”</vt:lpstr>
      <vt:lpstr>103,000</vt:lpstr>
      <vt:lpstr>Unfair Advantage by our system</vt:lpstr>
      <vt:lpstr>5 Year plan</vt:lpstr>
      <vt:lpstr>Cost Structure</vt:lpstr>
      <vt:lpstr>The Grand Scheme of Things</vt:lpstr>
      <vt:lpstr>“The advance of technology is based on making it fit in so that you don't really even notice it, so it's part of everyday life.”  Bill Gates</vt:lpstr>
      <vt:lpstr>PowerPoint Presentation</vt:lpstr>
      <vt:lpstr>Marketing and Revenue</vt:lpstr>
      <vt:lpstr>Channels of Propagation</vt:lpstr>
      <vt:lpstr>Revenue Streams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Automation System</dc:title>
  <dc:creator>Krishnaraj Thadesar</dc:creator>
  <cp:lastModifiedBy>Krishnaraj Thadesar</cp:lastModifiedBy>
  <cp:revision>6</cp:revision>
  <dcterms:created xsi:type="dcterms:W3CDTF">2022-01-18T09:06:11Z</dcterms:created>
  <dcterms:modified xsi:type="dcterms:W3CDTF">2022-01-19T16:10:46Z</dcterms:modified>
</cp:coreProperties>
</file>